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svg" ContentType="image/svg+xml"/>
  <Default Extension="xlsb" ContentType="application/vnd.ms-excel.sheet.binary.macroEnabled.12"/>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tags/tag139.xml" ContentType="application/vnd.openxmlformats-officedocument.presentationml.tags+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notesSlides/notesSlide1.xml" ContentType="application/vnd.openxmlformats-officedocument.presentationml.notesSlide+xml"/>
  <Override PartName="/ppt/charts/chart3.xml" ContentType="application/vnd.openxmlformats-officedocument.drawingml.chart+xml"/>
  <Override PartName="/ppt/charts/chart4.xml" ContentType="application/vnd.openxmlformats-officedocument.drawingml.chart+xml"/>
  <Override PartName="/ppt/tags/tag147.xml" ContentType="application/vnd.openxmlformats-officedocument.presentationml.tags+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notesSlides/notesSlide2.xml" ContentType="application/vnd.openxmlformats-officedocument.presentationml.notesSlide+xml"/>
  <Override PartName="/ppt/tags/tag173.xml" ContentType="application/vnd.openxmlformats-officedocument.presentationml.tags+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tags/tag194.xml" ContentType="application/vnd.openxmlformats-officedocument.presentationml.tags+xml"/>
  <Override PartName="/ppt/notesSlides/notesSlide3.xml" ContentType="application/vnd.openxmlformats-officedocument.presentationml.notesSlide+xml"/>
  <Override PartName="/ppt/tags/tag195.xml" ContentType="application/vnd.openxmlformats-officedocument.presentationml.tags+xml"/>
  <Override PartName="/ppt/tags/tag196.xml" ContentType="application/vnd.openxmlformats-officedocument.presentationml.tags+xml"/>
  <Override PartName="/ppt/notesSlides/notesSlide4.xml" ContentType="application/vnd.openxmlformats-officedocument.presentationml.notesSlide+xml"/>
  <Override PartName="/ppt/tags/tag197.xml" ContentType="application/vnd.openxmlformats-officedocument.presentationml.tags+xml"/>
  <Override PartName="/ppt/tags/tag198.xml" ContentType="application/vnd.openxmlformats-officedocument.presentationml.tags+xml"/>
  <Override PartName="/ppt/notesSlides/notesSlide5.xml" ContentType="application/vnd.openxmlformats-officedocument.presentationml.notesSlide+xml"/>
  <Override PartName="/ppt/tags/tag199.xml" ContentType="application/vnd.openxmlformats-officedocument.presentationml.tags+xml"/>
  <Override PartName="/ppt/tags/tag200.xml" ContentType="application/vnd.openxmlformats-officedocument.presentationml.tags+xml"/>
  <Override PartName="/ppt/notesSlides/notesSlide6.xml" ContentType="application/vnd.openxmlformats-officedocument.presentationml.notesSlide+xml"/>
  <Override PartName="/ppt/tags/tag201.xml" ContentType="application/vnd.openxmlformats-officedocument.presentationml.tags+xml"/>
  <Override PartName="/ppt/tags/tag202.xml" ContentType="application/vnd.openxmlformats-officedocument.presentationml.tags+xml"/>
  <Override PartName="/ppt/tags/tag203.xml" ContentType="application/vnd.openxmlformats-officedocument.presentationml.tags+xml"/>
  <Override PartName="/ppt/tags/tag204.xml" ContentType="application/vnd.openxmlformats-officedocument.presentationml.tags+xml"/>
  <Override PartName="/ppt/tags/tag205.xml" ContentType="application/vnd.openxmlformats-officedocument.presentationml.tags+xml"/>
  <Override PartName="/ppt/tags/tag206.xml" ContentType="application/vnd.openxmlformats-officedocument.presentationml.tags+xml"/>
  <Override PartName="/ppt/tags/tag207.xml" ContentType="application/vnd.openxmlformats-officedocument.presentationml.tags+xml"/>
  <Override PartName="/ppt/tags/tag208.xml" ContentType="application/vnd.openxmlformats-officedocument.presentationml.tags+xml"/>
  <Override PartName="/ppt/tags/tag209.xml" ContentType="application/vnd.openxmlformats-officedocument.presentationml.tags+xml"/>
  <Override PartName="/ppt/tags/tag210.xml" ContentType="application/vnd.openxmlformats-officedocument.presentationml.tags+xml"/>
  <Override PartName="/ppt/tags/tag211.xml" ContentType="application/vnd.openxmlformats-officedocument.presentationml.tags+xml"/>
  <Override PartName="/ppt/tags/tag212.xml" ContentType="application/vnd.openxmlformats-officedocument.presentationml.tags+xml"/>
  <Override PartName="/ppt/tags/tag213.xml" ContentType="application/vnd.openxmlformats-officedocument.presentationml.tags+xml"/>
  <Override PartName="/ppt/tags/tag214.xml" ContentType="application/vnd.openxmlformats-officedocument.presentationml.tags+xml"/>
  <Override PartName="/ppt/tags/tag215.xml" ContentType="application/vnd.openxmlformats-officedocument.presentationml.tags+xml"/>
  <Override PartName="/ppt/tags/tag216.xml" ContentType="application/vnd.openxmlformats-officedocument.presentationml.tags+xml"/>
  <Override PartName="/ppt/tags/tag217.xml" ContentType="application/vnd.openxmlformats-officedocument.presentationml.tags+xml"/>
  <Override PartName="/ppt/tags/tag218.xml" ContentType="application/vnd.openxmlformats-officedocument.presentationml.tags+xml"/>
  <Override PartName="/ppt/tags/tag219.xml" ContentType="application/vnd.openxmlformats-officedocument.presentationml.tags+xml"/>
  <Override PartName="/ppt/tags/tag220.xml" ContentType="application/vnd.openxmlformats-officedocument.presentationml.tags+xml"/>
  <Override PartName="/ppt/tags/tag221.xml" ContentType="application/vnd.openxmlformats-officedocument.presentationml.tags+xml"/>
  <Override PartName="/ppt/tags/tag222.xml" ContentType="application/vnd.openxmlformats-officedocument.presentationml.tags+xml"/>
  <Override PartName="/ppt/tags/tag223.xml" ContentType="application/vnd.openxmlformats-officedocument.presentationml.tags+xml"/>
  <Override PartName="/ppt/tags/tag224.xml" ContentType="application/vnd.openxmlformats-officedocument.presentationml.tags+xml"/>
  <Override PartName="/ppt/tags/tag225.xml" ContentType="application/vnd.openxmlformats-officedocument.presentationml.tags+xml"/>
  <Override PartName="/ppt/notesSlides/notesSlide7.xml" ContentType="application/vnd.openxmlformats-officedocument.presentationml.notesSlide+xml"/>
  <Override PartName="/ppt/tags/tag226.xml" ContentType="application/vnd.openxmlformats-officedocument.presentationml.tags+xml"/>
  <Override PartName="/ppt/tags/tag227.xml" ContentType="application/vnd.openxmlformats-officedocument.presentationml.tags+xml"/>
  <Override PartName="/ppt/tags/tag228.xml" ContentType="application/vnd.openxmlformats-officedocument.presentationml.tags+xml"/>
  <Override PartName="/ppt/tags/tag229.xml" ContentType="application/vnd.openxmlformats-officedocument.presentationml.tags+xml"/>
  <Override PartName="/ppt/tags/tag230.xml" ContentType="application/vnd.openxmlformats-officedocument.presentationml.tags+xml"/>
  <Override PartName="/ppt/tags/tag231.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3" r:id="rId1"/>
  </p:sldMasterIdLst>
  <p:notesMasterIdLst>
    <p:notesMasterId r:id="rId16"/>
  </p:notesMasterIdLst>
  <p:handoutMasterIdLst>
    <p:handoutMasterId r:id="rId17"/>
  </p:handoutMasterIdLst>
  <p:sldIdLst>
    <p:sldId id="256" r:id="rId2"/>
    <p:sldId id="2147477058" r:id="rId3"/>
    <p:sldId id="2147377459" r:id="rId4"/>
    <p:sldId id="2147472988" r:id="rId5"/>
    <p:sldId id="2147479558" r:id="rId6"/>
    <p:sldId id="2147477046" r:id="rId7"/>
    <p:sldId id="2147477156" r:id="rId8"/>
    <p:sldId id="2147479559" r:id="rId9"/>
    <p:sldId id="2147479639" r:id="rId10"/>
    <p:sldId id="2147479640" r:id="rId11"/>
    <p:sldId id="2147477054" r:id="rId12"/>
    <p:sldId id="2147478181" r:id="rId13"/>
    <p:sldId id="2147479643" r:id="rId14"/>
    <p:sldId id="2147479642" r:id="rId15"/>
  </p:sldIdLst>
  <p:sldSz cx="12192000" cy="6858000"/>
  <p:notesSz cx="6954838" cy="9236075"/>
  <p:custDataLst>
    <p:tags r:id="rId18"/>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909" userDrawn="1">
          <p15:clr>
            <a:srgbClr val="A4A3A4"/>
          </p15:clr>
        </p15:guide>
        <p15:guide id="2" pos="219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F2525"/>
    <a:srgbClr val="15853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331" autoAdjust="0"/>
    <p:restoredTop sz="87663" autoAdjust="0"/>
  </p:normalViewPr>
  <p:slideViewPr>
    <p:cSldViewPr snapToGrid="0">
      <p:cViewPr varScale="1">
        <p:scale>
          <a:sx n="55" d="100"/>
          <a:sy n="55" d="100"/>
        </p:scale>
        <p:origin x="1092" y="32"/>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0"/>
    </p:cViewPr>
  </p:sorterViewPr>
  <p:notesViewPr>
    <p:cSldViewPr snapToGrid="0">
      <p:cViewPr varScale="1">
        <p:scale>
          <a:sx n="85" d="100"/>
          <a:sy n="85" d="100"/>
        </p:scale>
        <p:origin x="-3834" y="-96"/>
      </p:cViewPr>
      <p:guideLst>
        <p:guide orient="horz" pos="2909"/>
        <p:guide pos="2191"/>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Binary_Worksheet.xlsb"/></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Binary_Worksheet1.xlsb"/></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Binary_Worksheet2.xlsb"/></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Binary_Worksheet3.xlsb"/></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4560496380561E-2"/>
          <c:y val="5.3774560496380561E-2"/>
          <c:w val="0.89245087900723885"/>
          <c:h val="0.89245087900723885"/>
        </c:manualLayout>
      </c:layout>
      <c:pieChart>
        <c:varyColors val="0"/>
        <c:ser>
          <c:idx val="0"/>
          <c:order val="0"/>
          <c:dPt>
            <c:idx val="0"/>
            <c:bubble3D val="0"/>
            <c:spPr>
              <a:solidFill>
                <a:srgbClr val="C3A366"/>
              </a:solidFill>
              <a:ln w="9525" algn="ctr">
                <a:solidFill>
                  <a:schemeClr val="bg1"/>
                </a:solidFill>
                <a:prstDash val="solid"/>
              </a:ln>
            </c:spPr>
            <c:extLst>
              <c:ext xmlns:c16="http://schemas.microsoft.com/office/drawing/2014/chart" uri="{C3380CC4-5D6E-409C-BE32-E72D297353CC}">
                <c16:uniqueId val="{00000000-D4AB-44AA-AA46-CCCF942BC06D}"/>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D4AB-44AA-AA46-CCCF942BC06D}"/>
              </c:ext>
            </c:extLst>
          </c:dPt>
          <c:val>
            <c:numRef>
              <c:f>Sheet1!$A$1:$A$2</c:f>
              <c:numCache>
                <c:formatCode>General</c:formatCode>
                <c:ptCount val="2"/>
                <c:pt idx="0">
                  <c:v>99</c:v>
                </c:pt>
                <c:pt idx="1">
                  <c:v>1</c:v>
                </c:pt>
              </c:numCache>
            </c:numRef>
          </c:val>
          <c:extLst>
            <c:ext xmlns:c16="http://schemas.microsoft.com/office/drawing/2014/chart" uri="{C3380CC4-5D6E-409C-BE32-E72D297353CC}">
              <c16:uniqueId val="{00000002-D4AB-44AA-AA46-CCCF942BC06D}"/>
            </c:ext>
          </c:extLst>
        </c:ser>
        <c:dLbls>
          <c:showLegendKey val="0"/>
          <c:showVal val="0"/>
          <c:showCatName val="0"/>
          <c:showSerName val="0"/>
          <c:showPercent val="0"/>
          <c:showBubbleSize val="0"/>
          <c:showLeaderLines val="0"/>
        </c:dLbls>
        <c:firstSliceAng val="4"/>
      </c:pieChart>
    </c:plotArea>
    <c:plotVisOnly val="0"/>
    <c:dispBlanksAs val="gap"/>
    <c:showDLblsOverMax val="1"/>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774560496380561E-2"/>
          <c:y val="5.3774560496380561E-2"/>
          <c:w val="0.89245087900723885"/>
          <c:h val="0.89245087900723885"/>
        </c:manualLayout>
      </c:layout>
      <c:pieChart>
        <c:varyColors val="0"/>
        <c:ser>
          <c:idx val="0"/>
          <c:order val="0"/>
          <c:dPt>
            <c:idx val="0"/>
            <c:bubble3D val="0"/>
            <c:spPr>
              <a:solidFill>
                <a:srgbClr val="C3A366"/>
              </a:solidFill>
              <a:ln w="9525" algn="ctr">
                <a:solidFill>
                  <a:schemeClr val="bg1"/>
                </a:solidFill>
                <a:prstDash val="solid"/>
              </a:ln>
            </c:spPr>
            <c:extLst>
              <c:ext xmlns:c16="http://schemas.microsoft.com/office/drawing/2014/chart" uri="{C3380CC4-5D6E-409C-BE32-E72D297353CC}">
                <c16:uniqueId val="{00000000-FB1F-44CA-B69B-658B5CBCE6A3}"/>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FB1F-44CA-B69B-658B5CBCE6A3}"/>
              </c:ext>
            </c:extLst>
          </c:dPt>
          <c:val>
            <c:numRef>
              <c:f>Sheet1!$A$1:$A$2</c:f>
              <c:numCache>
                <c:formatCode>General</c:formatCode>
                <c:ptCount val="2"/>
                <c:pt idx="0">
                  <c:v>65</c:v>
                </c:pt>
                <c:pt idx="1">
                  <c:v>35</c:v>
                </c:pt>
              </c:numCache>
            </c:numRef>
          </c:val>
          <c:extLst>
            <c:ext xmlns:c16="http://schemas.microsoft.com/office/drawing/2014/chart" uri="{C3380CC4-5D6E-409C-BE32-E72D297353CC}">
              <c16:uniqueId val="{00000002-FB1F-44CA-B69B-658B5CBCE6A3}"/>
            </c:ext>
          </c:extLst>
        </c:ser>
        <c:dLbls>
          <c:showLegendKey val="0"/>
          <c:showVal val="0"/>
          <c:showCatName val="0"/>
          <c:showSerName val="0"/>
          <c:showPercent val="0"/>
          <c:showBubbleSize val="0"/>
          <c:showLeaderLines val="0"/>
        </c:dLbls>
        <c:firstSliceAng val="126"/>
      </c:pieChart>
    </c:plotArea>
    <c:plotVisOnly val="0"/>
    <c:dispBlanksAs val="gap"/>
    <c:showDLblsOverMax val="1"/>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48082595870206E-2"/>
          <c:y val="3.8348082595870206E-2"/>
          <c:w val="0.92330383480825962"/>
          <c:h val="0.92330383480825962"/>
        </c:manualLayout>
      </c:layout>
      <c:pieChart>
        <c:varyColors val="0"/>
        <c:ser>
          <c:idx val="0"/>
          <c:order val="0"/>
          <c:dPt>
            <c:idx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0-30D4-4249-B470-84EBE59D3622}"/>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30D4-4249-B470-84EBE59D3622}"/>
              </c:ext>
            </c:extLst>
          </c:dPt>
          <c:val>
            <c:numRef>
              <c:f>Sheet1!$A$1:$A$2</c:f>
              <c:numCache>
                <c:formatCode>General</c:formatCode>
                <c:ptCount val="2"/>
                <c:pt idx="0">
                  <c:v>40</c:v>
                </c:pt>
                <c:pt idx="1">
                  <c:v>60</c:v>
                </c:pt>
              </c:numCache>
            </c:numRef>
          </c:val>
          <c:extLst>
            <c:ext xmlns:c16="http://schemas.microsoft.com/office/drawing/2014/chart" uri="{C3380CC4-5D6E-409C-BE32-E72D297353CC}">
              <c16:uniqueId val="{00000002-30D4-4249-B470-84EBE59D3622}"/>
            </c:ext>
          </c:extLst>
        </c:ser>
        <c:dLbls>
          <c:showLegendKey val="0"/>
          <c:showVal val="0"/>
          <c:showCatName val="0"/>
          <c:showSerName val="0"/>
          <c:showPercent val="0"/>
          <c:showBubbleSize val="0"/>
          <c:showLeaderLines val="0"/>
        </c:dLbls>
        <c:firstSliceAng val="216"/>
      </c:pieChart>
    </c:plotArea>
    <c:plotVisOnly val="0"/>
    <c:dispBlanksAs val="gap"/>
    <c:showDLblsOverMax val="1"/>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8348082595870206E-2"/>
          <c:y val="3.8348082595870206E-2"/>
          <c:w val="0.92330383480825962"/>
          <c:h val="0.92330383480825962"/>
        </c:manualLayout>
      </c:layout>
      <c:pieChart>
        <c:varyColors val="0"/>
        <c:ser>
          <c:idx val="0"/>
          <c:order val="0"/>
          <c:dPt>
            <c:idx val="0"/>
            <c:bubble3D val="0"/>
            <c:spPr>
              <a:solidFill>
                <a:schemeClr val="accent2"/>
              </a:solidFill>
              <a:ln w="9525" algn="ctr">
                <a:solidFill>
                  <a:schemeClr val="bg1"/>
                </a:solidFill>
                <a:prstDash val="solid"/>
              </a:ln>
            </c:spPr>
            <c:extLst>
              <c:ext xmlns:c16="http://schemas.microsoft.com/office/drawing/2014/chart" uri="{C3380CC4-5D6E-409C-BE32-E72D297353CC}">
                <c16:uniqueId val="{00000000-E1ED-4AE0-927F-C56A268A1235}"/>
              </c:ext>
            </c:extLst>
          </c:dPt>
          <c:dPt>
            <c:idx val="1"/>
            <c:bubble3D val="0"/>
            <c:spPr>
              <a:solidFill>
                <a:schemeClr val="accent1"/>
              </a:solidFill>
              <a:ln w="9525" algn="ctr">
                <a:solidFill>
                  <a:schemeClr val="bg1"/>
                </a:solidFill>
                <a:prstDash val="solid"/>
              </a:ln>
            </c:spPr>
            <c:extLst>
              <c:ext xmlns:c16="http://schemas.microsoft.com/office/drawing/2014/chart" uri="{C3380CC4-5D6E-409C-BE32-E72D297353CC}">
                <c16:uniqueId val="{00000001-E1ED-4AE0-927F-C56A268A1235}"/>
              </c:ext>
            </c:extLst>
          </c:dPt>
          <c:val>
            <c:numRef>
              <c:f>Sheet1!$A$1:$A$2</c:f>
              <c:numCache>
                <c:formatCode>General</c:formatCode>
                <c:ptCount val="2"/>
                <c:pt idx="0">
                  <c:v>99</c:v>
                </c:pt>
                <c:pt idx="1">
                  <c:v>1</c:v>
                </c:pt>
              </c:numCache>
            </c:numRef>
          </c:val>
          <c:extLst>
            <c:ext xmlns:c16="http://schemas.microsoft.com/office/drawing/2014/chart" uri="{C3380CC4-5D6E-409C-BE32-E72D297353CC}">
              <c16:uniqueId val="{00000002-E1ED-4AE0-927F-C56A268A1235}"/>
            </c:ext>
          </c:extLst>
        </c:ser>
        <c:dLbls>
          <c:showLegendKey val="0"/>
          <c:showVal val="0"/>
          <c:showCatName val="0"/>
          <c:showSerName val="0"/>
          <c:showPercent val="0"/>
          <c:showBubbleSize val="0"/>
          <c:showLeaderLines val="0"/>
        </c:dLbls>
        <c:firstSliceAng val="4"/>
      </c:pieChart>
    </c:plotArea>
    <c:plotVisOnly val="0"/>
    <c:dispBlanksAs val="gap"/>
    <c:showDLblsOverMax val="1"/>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3763" cy="461804"/>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sz="quarter" idx="1"/>
          </p:nvPr>
        </p:nvSpPr>
        <p:spPr>
          <a:xfrm>
            <a:off x="3939466" y="0"/>
            <a:ext cx="3013763" cy="461804"/>
          </a:xfrm>
          <a:prstGeom prst="rect">
            <a:avLst/>
          </a:prstGeom>
        </p:spPr>
        <p:txBody>
          <a:bodyPr vert="horz" lIns="91440" tIns="45720" rIns="91440" bIns="45720" rtlCol="0"/>
          <a:lstStyle>
            <a:lvl1pPr algn="r">
              <a:defRPr sz="1200"/>
            </a:lvl1pPr>
          </a:lstStyle>
          <a:p>
            <a:fld id="{1DF40CE6-3997-435F-AEEE-EC5CEF82027C}" type="datetimeFigureOut">
              <a:rPr lang="en-CA" smtClean="0"/>
              <a:t>2023-06-13</a:t>
            </a:fld>
            <a:endParaRPr lang="en-CA"/>
          </a:p>
        </p:txBody>
      </p:sp>
      <p:sp>
        <p:nvSpPr>
          <p:cNvPr id="5" name="Slide Number Placeholder 4"/>
          <p:cNvSpPr>
            <a:spLocks noGrp="1"/>
          </p:cNvSpPr>
          <p:nvPr>
            <p:ph type="sldNum" sz="quarter" idx="3"/>
          </p:nvPr>
        </p:nvSpPr>
        <p:spPr>
          <a:xfrm>
            <a:off x="3939466" y="8772668"/>
            <a:ext cx="3013763" cy="461804"/>
          </a:xfrm>
          <a:prstGeom prst="rect">
            <a:avLst/>
          </a:prstGeom>
        </p:spPr>
        <p:txBody>
          <a:bodyPr vert="horz" lIns="91440" tIns="45720" rIns="91440" bIns="45720" rtlCol="0" anchor="b"/>
          <a:lstStyle>
            <a:lvl1pPr algn="r">
              <a:defRPr sz="1200"/>
            </a:lvl1pPr>
          </a:lstStyle>
          <a:p>
            <a:fld id="{D2A6CFC7-A22B-41F5-9360-7C6C1F6236C8}" type="slidenum">
              <a:rPr lang="en-CA" smtClean="0"/>
              <a:t>‹#›</a:t>
            </a:fld>
            <a:endParaRPr lang="en-CA"/>
          </a:p>
        </p:txBody>
      </p:sp>
    </p:spTree>
    <p:extLst>
      <p:ext uri="{BB962C8B-B14F-4D97-AF65-F5344CB8AC3E}">
        <p14:creationId xmlns:p14="http://schemas.microsoft.com/office/powerpoint/2010/main" val="685427318"/>
      </p:ext>
    </p:extLst>
  </p:cSld>
  <p:clrMap bg1="lt1" tx1="dk1" bg2="lt2" tx2="dk2" accent1="accent1" accent2="accent2" accent3="accent3" accent4="accent4" accent5="accent5" accent6="accent6" hlink="hlink" folHlink="folHlink"/>
  <p:hf sldNum="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3763" cy="46340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9466" y="1"/>
            <a:ext cx="3013763" cy="463408"/>
          </a:xfrm>
          <a:prstGeom prst="rect">
            <a:avLst/>
          </a:prstGeom>
        </p:spPr>
        <p:txBody>
          <a:bodyPr vert="horz" lIns="91440" tIns="45720" rIns="91440" bIns="45720" rtlCol="0"/>
          <a:lstStyle>
            <a:lvl1pPr algn="r">
              <a:defRPr sz="1200"/>
            </a:lvl1pPr>
          </a:lstStyle>
          <a:p>
            <a:fld id="{1FA39DC6-22AC-49B0-9AA6-208320700C11}" type="datetimeFigureOut">
              <a:rPr lang="en-US" smtClean="0"/>
              <a:t>13-Jun-23</a:t>
            </a:fld>
            <a:endParaRPr lang="en-US"/>
          </a:p>
        </p:txBody>
      </p:sp>
      <p:sp>
        <p:nvSpPr>
          <p:cNvPr id="4" name="Slide Image Placeholder 3"/>
          <p:cNvSpPr>
            <a:spLocks noGrp="1" noRot="1" noChangeAspect="1"/>
          </p:cNvSpPr>
          <p:nvPr>
            <p:ph type="sldImg" idx="2"/>
          </p:nvPr>
        </p:nvSpPr>
        <p:spPr>
          <a:xfrm>
            <a:off x="708025" y="1155700"/>
            <a:ext cx="5538788" cy="3116263"/>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484" y="4444861"/>
            <a:ext cx="5563870" cy="3636705"/>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13763" cy="463407"/>
          </a:xfrm>
          <a:prstGeom prst="rect">
            <a:avLst/>
          </a:prstGeom>
        </p:spPr>
        <p:txBody>
          <a:bodyPr vert="horz" lIns="91440" tIns="45720" rIns="91440" bIns="45720" rtlCol="0" anchor="b"/>
          <a:lstStyle>
            <a:lvl1pPr algn="l">
              <a:defRPr sz="1200"/>
            </a:lvl1pPr>
          </a:lstStyle>
          <a:p>
            <a:r>
              <a:rPr lang="en-US"/>
              <a:t>Guidance and recommendations on the development of proposed new International legal Instrument on Pandemic Preparedness and Response</a:t>
            </a:r>
          </a:p>
        </p:txBody>
      </p:sp>
      <p:sp>
        <p:nvSpPr>
          <p:cNvPr id="7" name="Slide Number Placeholder 6"/>
          <p:cNvSpPr>
            <a:spLocks noGrp="1"/>
          </p:cNvSpPr>
          <p:nvPr>
            <p:ph type="sldNum" sz="quarter" idx="5"/>
          </p:nvPr>
        </p:nvSpPr>
        <p:spPr>
          <a:xfrm>
            <a:off x="3939466" y="8772669"/>
            <a:ext cx="3013763" cy="463407"/>
          </a:xfrm>
          <a:prstGeom prst="rect">
            <a:avLst/>
          </a:prstGeom>
        </p:spPr>
        <p:txBody>
          <a:bodyPr vert="horz" lIns="91440" tIns="45720" rIns="91440" bIns="45720" rtlCol="0" anchor="b"/>
          <a:lstStyle>
            <a:lvl1pPr algn="r">
              <a:defRPr sz="1200"/>
            </a:lvl1pPr>
          </a:lstStyle>
          <a:p>
            <a:fld id="{EA01D24E-BADE-4347-9F6D-195169569486}" type="slidenum">
              <a:rPr lang="en-US" smtClean="0"/>
              <a:t>‹#›</a:t>
            </a:fld>
            <a:endParaRPr lang="en-US"/>
          </a:p>
        </p:txBody>
      </p:sp>
    </p:spTree>
    <p:extLst>
      <p:ext uri="{BB962C8B-B14F-4D97-AF65-F5344CB8AC3E}">
        <p14:creationId xmlns:p14="http://schemas.microsoft.com/office/powerpoint/2010/main" val="584846252"/>
      </p:ext>
    </p:extLst>
  </p:cSld>
  <p:clrMap bg1="lt1" tx1="dk1" bg2="lt2" tx2="dk2" accent1="accent1" accent2="accent2" accent3="accent3" accent4="accent4" accent5="accent5" accent6="accent6" hlink="hlink" folHlink="folHlink"/>
  <p:hf sldNum="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ZA" sz="1600" b="1" dirty="0">
                <a:solidFill>
                  <a:schemeClr val="tx1"/>
                </a:solidFill>
                <a:effectLst/>
                <a:ea typeface="Calibri" panose="020F0502020204030204" pitchFamily="34" charset="0"/>
              </a:rPr>
              <a:t>Key messages: </a:t>
            </a:r>
            <a:endParaRPr lang="en-ZA" sz="1600" b="1" dirty="0">
              <a:solidFill>
                <a:schemeClr val="tx1"/>
              </a:solidFill>
              <a:ea typeface="Calibri" panose="020F0502020204030204" pitchFamily="34" charset="0"/>
            </a:endParaRPr>
          </a:p>
          <a:p>
            <a:pPr marL="171450" indent="-171450">
              <a:spcBef>
                <a:spcPts val="300"/>
              </a:spcBef>
              <a:spcAft>
                <a:spcPts val="300"/>
              </a:spcAft>
              <a:buFont typeface="Arial" panose="020B0604020202020204" pitchFamily="34" charset="0"/>
              <a:buChar char="•"/>
            </a:pPr>
            <a:r>
              <a:rPr lang="en-US" sz="1200" dirty="0">
                <a:solidFill>
                  <a:srgbClr val="000000"/>
                </a:solidFill>
              </a:rPr>
              <a:t>As already highlighted, the African Union has set a goal for 60% of the vaccines administered within Africa, to be produced within the continent</a:t>
            </a:r>
          </a:p>
          <a:p>
            <a:pPr marL="171450" indent="-171450">
              <a:spcBef>
                <a:spcPts val="300"/>
              </a:spcBef>
              <a:spcAft>
                <a:spcPts val="300"/>
              </a:spcAft>
              <a:buFont typeface="Arial" panose="020B0604020202020204" pitchFamily="34" charset="0"/>
              <a:buChar char="•"/>
            </a:pPr>
            <a:r>
              <a:rPr lang="en-US" sz="1200" dirty="0">
                <a:solidFill>
                  <a:srgbClr val="000000"/>
                </a:solidFill>
              </a:rPr>
              <a:t>In line with this,  our ambition is to progressively increase the share of vaccines manufactured within the continent from 1% to 60% by 2040, with the Partnership for African Vaccine Manufacturing (PAVM) mandated to execute this </a:t>
            </a:r>
          </a:p>
          <a:p>
            <a:pPr marL="171450" indent="-171450">
              <a:spcBef>
                <a:spcPts val="300"/>
              </a:spcBef>
              <a:spcAft>
                <a:spcPts val="300"/>
              </a:spcAft>
              <a:buFont typeface="Arial" panose="020B0604020202020204" pitchFamily="34" charset="0"/>
              <a:buChar char="•"/>
            </a:pPr>
            <a:r>
              <a:rPr lang="en-US" sz="1200" dirty="0">
                <a:solidFill>
                  <a:srgbClr val="000000"/>
                </a:solidFill>
              </a:rPr>
              <a:t>In addition to vaccines, the AU’s New Public Health Order also entails increased manufacturing, diagnostics and therapeutics as a key pillar for more comprehensive African Health Security. </a:t>
            </a:r>
          </a:p>
        </p:txBody>
      </p:sp>
      <p:sp>
        <p:nvSpPr>
          <p:cNvPr id="4" name="Header Placeholder 3"/>
          <p:cNvSpPr>
            <a:spLocks noGrp="1"/>
          </p:cNvSpPr>
          <p:nvPr>
            <p:ph type="hdr" sz="quarter"/>
          </p:nvPr>
        </p:nvSpPr>
        <p:spPr/>
        <p:txBody>
          <a:bodyPr/>
          <a:lstStyle/>
          <a:p>
            <a:endParaRPr lang="en-US"/>
          </a:p>
        </p:txBody>
      </p:sp>
    </p:spTree>
    <p:extLst>
      <p:ext uri="{BB962C8B-B14F-4D97-AF65-F5344CB8AC3E}">
        <p14:creationId xmlns:p14="http://schemas.microsoft.com/office/powerpoint/2010/main" val="11101856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35013" y="563563"/>
            <a:ext cx="5632450" cy="3168650"/>
          </a:xfrm>
        </p:spPr>
      </p:sp>
      <p:sp>
        <p:nvSpPr>
          <p:cNvPr id="3" name="Notes Placeholder 2"/>
          <p:cNvSpPr>
            <a:spLocks noGrp="1"/>
          </p:cNvSpPr>
          <p:nvPr>
            <p:ph type="body" idx="1"/>
          </p:nvPr>
        </p:nvSpPr>
        <p:spPr>
          <a:xfrm>
            <a:off x="735012" y="4518025"/>
            <a:ext cx="5632450" cy="169277"/>
          </a:xfrm>
        </p:spPr>
        <p:txBody>
          <a:bodyPr/>
          <a:lstStyle/>
          <a:p>
            <a:pPr>
              <a:spcBef>
                <a:spcPts val="300"/>
              </a:spcBef>
              <a:spcAft>
                <a:spcPts val="300"/>
              </a:spcAft>
            </a:pPr>
            <a:r>
              <a:rPr lang="en-ZA" sz="1100" b="1" dirty="0">
                <a:solidFill>
                  <a:schemeClr val="tx1"/>
                </a:solidFill>
                <a:effectLst/>
                <a:ea typeface="Calibri" panose="020F0502020204030204" pitchFamily="34" charset="0"/>
              </a:rPr>
              <a:t>Key messages: </a:t>
            </a:r>
          </a:p>
          <a:p>
            <a:pPr marL="342900" lvl="0" indent="-342900">
              <a:buFont typeface="Arial" panose="020B0604020202020204" pitchFamily="34" charset="0"/>
              <a:buChar char="•"/>
              <a:tabLst>
                <a:tab pos="457200" algn="l"/>
              </a:tabLst>
            </a:pPr>
            <a:r>
              <a:rPr lang="en-ZA" sz="1100" b="0" dirty="0">
                <a:solidFill>
                  <a:schemeClr val="tx1"/>
                </a:solidFill>
                <a:effectLst/>
                <a:ea typeface="Calibri" panose="020F0502020204030204" pitchFamily="34" charset="0"/>
              </a:rPr>
              <a:t>PAVM is on a multi-stage journey to realize the AU’s new public health order. In 2021, we set the objectives, developed a consolidated fact base, set the continental strategy and launched the Framework for Action</a:t>
            </a:r>
          </a:p>
          <a:p>
            <a:pPr marL="342900" lvl="0" indent="-342900">
              <a:buFont typeface="Arial" panose="020B0604020202020204" pitchFamily="34" charset="0"/>
              <a:buChar char="•"/>
              <a:tabLst>
                <a:tab pos="457200" algn="l"/>
              </a:tabLst>
            </a:pPr>
            <a:r>
              <a:rPr lang="en-ZA" sz="1100" b="0" dirty="0">
                <a:solidFill>
                  <a:schemeClr val="tx1"/>
                </a:solidFill>
                <a:ea typeface="Calibri" panose="020F0502020204030204" pitchFamily="34" charset="0"/>
              </a:rPr>
              <a:t>Over the next two years, we are focused on driving implementation of the strategy, including operationalization of the Secretariat and implementation and scaling of bold program activities</a:t>
            </a:r>
          </a:p>
          <a:p>
            <a:pPr marL="342900" marR="0" lvl="0" indent="-342900" algn="l" defTabSz="914400" rtl="0" eaLnBrk="1" fontAlgn="auto" latinLnBrk="0" hangingPunct="1">
              <a:lnSpc>
                <a:spcPct val="100000"/>
              </a:lnSpc>
              <a:spcBef>
                <a:spcPts val="400"/>
              </a:spcBef>
              <a:spcAft>
                <a:spcPts val="400"/>
              </a:spcAft>
              <a:buClrTx/>
              <a:buSzTx/>
              <a:buFont typeface="Arial" panose="020B0604020202020204" pitchFamily="34" charset="0"/>
              <a:buChar char="•"/>
              <a:tabLst>
                <a:tab pos="457200" algn="l"/>
              </a:tabLst>
              <a:defRPr/>
            </a:pPr>
            <a:r>
              <a:rPr lang="en-US" sz="1100" dirty="0"/>
              <a:t>Extending the focus to adjacent products- </a:t>
            </a:r>
            <a:r>
              <a:rPr lang="en-US" sz="1100" b="0" dirty="0"/>
              <a:t>therapeutics and diagnostics, in addition to vaccines will be launched in the near future.. This topic will be focused on more in Day 3 of the Forum</a:t>
            </a:r>
          </a:p>
        </p:txBody>
      </p:sp>
      <p:sp>
        <p:nvSpPr>
          <p:cNvPr id="4" name="Date Placeholder 3"/>
          <p:cNvSpPr>
            <a:spLocks noGrp="1"/>
          </p:cNvSpPr>
          <p:nvPr>
            <p:ph type="dt" idx="1"/>
          </p:nvPr>
        </p:nvSpPr>
        <p:spPr/>
        <p:txBody>
          <a:bodyPr/>
          <a:lstStyle/>
          <a:p>
            <a:fld id="{1DF34805-1F01-4BDA-A8CA-FCEA2B4BC8D0}" type="datetime3">
              <a:rPr lang="en-US" smtClean="0"/>
              <a:pPr/>
              <a:t>13 June 2023</a:t>
            </a:fld>
            <a:endParaRPr lang="en-US" dirty="0"/>
          </a:p>
        </p:txBody>
      </p:sp>
      <p:sp>
        <p:nvSpPr>
          <p:cNvPr id="5" name="Slide Number Placeholder 4"/>
          <p:cNvSpPr>
            <a:spLocks noGrp="1"/>
          </p:cNvSpPr>
          <p:nvPr>
            <p:ph type="sldNum" sz="quarter" idx="5"/>
          </p:nvPr>
        </p:nvSpPr>
        <p:spPr/>
        <p:txBody>
          <a:bodyPr/>
          <a:lstStyle/>
          <a:p>
            <a:fld id="{CF5EBCF4-26FC-4F76-8DA1-52FDDC328D44}" type="slidenum">
              <a:rPr lang="en-US" smtClean="0"/>
              <a:pPr/>
              <a:t>6</a:t>
            </a:fld>
            <a:endParaRPr lang="en-US" dirty="0"/>
          </a:p>
        </p:txBody>
      </p:sp>
    </p:spTree>
    <p:extLst>
      <p:ext uri="{BB962C8B-B14F-4D97-AF65-F5344CB8AC3E}">
        <p14:creationId xmlns:p14="http://schemas.microsoft.com/office/powerpoint/2010/main" val="11602755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ZA" sz="1200" b="1" dirty="0">
                <a:solidFill>
                  <a:schemeClr val="tx1"/>
                </a:solidFill>
                <a:effectLst/>
                <a:ea typeface="Calibri" panose="020F0502020204030204" pitchFamily="34" charset="0"/>
              </a:rPr>
              <a:t>Key messages: </a:t>
            </a:r>
          </a:p>
          <a:p>
            <a:pPr marL="342900" lvl="0" indent="-342900">
              <a:buFont typeface="Arial" panose="020B0604020202020204" pitchFamily="34" charset="0"/>
              <a:buChar char="•"/>
              <a:tabLst>
                <a:tab pos="457200" algn="l"/>
              </a:tabLst>
            </a:pP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The Continental Framework for Action (FFA) was developed and endorsed during the 40</a:t>
            </a:r>
            <a:r>
              <a:rPr lang="en-GB" sz="1200" baseline="300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th</a:t>
            </a:r>
            <a:r>
              <a:rPr lang="en-GB" sz="1200" dirty="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rPr>
              <a:t> Ordinary Session of the Executive Council and lays out the key interventions required to enable the development of a sustainable vaccine manufacturing industry in Africa</a:t>
            </a:r>
            <a:endParaRPr lang="en-US" sz="1200" dirty="0">
              <a:solidFill>
                <a:schemeClr val="tx1"/>
              </a:solidFill>
              <a:effectLst/>
              <a:ea typeface="Times New Roman" panose="02020603050405020304" pitchFamily="18" charset="0"/>
            </a:endParaRPr>
          </a:p>
          <a:p>
            <a:pPr marL="342900" lvl="0" indent="-342900">
              <a:buFont typeface="Arial" panose="020B0604020202020204" pitchFamily="34" charset="0"/>
              <a:buChar char="•"/>
              <a:tabLst>
                <a:tab pos="457200" algn="l"/>
              </a:tabLst>
            </a:pPr>
            <a:r>
              <a:rPr lang="en-US" sz="1200" dirty="0">
                <a:solidFill>
                  <a:schemeClr val="tx1"/>
                </a:solidFill>
                <a:effectLst/>
                <a:ea typeface="Times New Roman" panose="02020603050405020304" pitchFamily="18" charset="0"/>
              </a:rPr>
              <a:t>PAVM will oversee the implementation of the Framework for Action including tracking key metrics and will work with strategic partners to deliver against the bold programs:</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US" sz="1200" b="1" dirty="0">
                <a:solidFill>
                  <a:schemeClr val="tx1"/>
                </a:solidFill>
                <a:effectLst/>
                <a:ea typeface="Times New Roman" panose="02020603050405020304" pitchFamily="18" charset="0"/>
              </a:rPr>
              <a:t>Market design and demand intelligence</a:t>
            </a:r>
            <a:r>
              <a:rPr lang="en-US" sz="1200" dirty="0">
                <a:solidFill>
                  <a:schemeClr val="tx1"/>
                </a:solidFill>
                <a:effectLst/>
                <a:ea typeface="Times New Roman" panose="02020603050405020304" pitchFamily="18" charset="0"/>
              </a:rPr>
              <a:t> centered on market shaping activities incl. an</a:t>
            </a:r>
            <a:r>
              <a:rPr lang="en-US" sz="1200" b="1" dirty="0">
                <a:solidFill>
                  <a:schemeClr val="tx1"/>
                </a:solidFill>
                <a:effectLst/>
                <a:ea typeface="Times New Roman" panose="02020603050405020304" pitchFamily="18" charset="0"/>
              </a:rPr>
              <a:t> </a:t>
            </a:r>
            <a:r>
              <a:rPr lang="en-ZA" sz="1200" dirty="0">
                <a:solidFill>
                  <a:schemeClr val="tx1"/>
                </a:solidFill>
                <a:effectLst/>
                <a:ea typeface="Times New Roman" panose="02020603050405020304" pitchFamily="18" charset="0"/>
              </a:rPr>
              <a:t>African Vaccines Procurement Pooling Mechanism</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Access to finance </a:t>
            </a:r>
            <a:r>
              <a:rPr lang="en-ZA" sz="1200" dirty="0">
                <a:solidFill>
                  <a:schemeClr val="tx1"/>
                </a:solidFill>
                <a:effectLst/>
                <a:ea typeface="Times New Roman" panose="02020603050405020304" pitchFamily="18" charset="0"/>
              </a:rPr>
              <a:t>focused on vaccine manufacturing deal preparation and financing facilities</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Technology transfer and IP, </a:t>
            </a:r>
            <a:r>
              <a:rPr lang="en-ZA" sz="1200" dirty="0">
                <a:solidFill>
                  <a:schemeClr val="tx1"/>
                </a:solidFill>
                <a:effectLst/>
                <a:ea typeface="Times New Roman" panose="02020603050405020304" pitchFamily="18" charset="0"/>
              </a:rPr>
              <a:t>to support vaccine Technology Transfers &amp; an IP Enablement Unit</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Regulatory strengthening, </a:t>
            </a:r>
            <a:r>
              <a:rPr lang="en-ZA" sz="1200" dirty="0">
                <a:solidFill>
                  <a:schemeClr val="tx1"/>
                </a:solidFill>
                <a:effectLst/>
                <a:ea typeface="Times New Roman" panose="02020603050405020304" pitchFamily="18" charset="0"/>
              </a:rPr>
              <a:t>aimed at embedding Vaccines regulatory excellence in NRAs and RCOREs through AMA and AMRH</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R&amp;D and talent development, </a:t>
            </a:r>
            <a:r>
              <a:rPr lang="en-ZA" sz="1200" dirty="0">
                <a:solidFill>
                  <a:schemeClr val="tx1"/>
                </a:solidFill>
                <a:effectLst/>
                <a:ea typeface="Times New Roman" panose="02020603050405020304" pitchFamily="18" charset="0"/>
              </a:rPr>
              <a:t>focused on vaccine R&amp;D centres and R&amp;D coordinating unit; Regional Capability and Capacity centres</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Infrastructure development, </a:t>
            </a:r>
            <a:r>
              <a:rPr lang="en-ZA" sz="1200" dirty="0">
                <a:solidFill>
                  <a:schemeClr val="tx1"/>
                </a:solidFill>
                <a:effectLst/>
                <a:ea typeface="Times New Roman" panose="02020603050405020304" pitchFamily="18" charset="0"/>
              </a:rPr>
              <a:t>to </a:t>
            </a:r>
            <a:r>
              <a:rPr lang="en-ZA" sz="1200" dirty="0">
                <a:solidFill>
                  <a:schemeClr val="tx1"/>
                </a:solidFill>
                <a:ea typeface="Times New Roman" panose="02020603050405020304" pitchFamily="18" charset="0"/>
              </a:rPr>
              <a:t>promote </a:t>
            </a:r>
            <a:r>
              <a:rPr lang="en-ZA" sz="1200" dirty="0">
                <a:solidFill>
                  <a:schemeClr val="tx1"/>
                </a:solidFill>
                <a:effectLst/>
                <a:ea typeface="Times New Roman" panose="02020603050405020304" pitchFamily="18" charset="0"/>
              </a:rPr>
              <a:t>advocacy for enabling trade policies for Vaccines</a:t>
            </a:r>
            <a:endParaRPr lang="en-ZA" sz="1200" dirty="0">
              <a:solidFill>
                <a:schemeClr val="tx1"/>
              </a:solidFill>
              <a:effectLst/>
              <a:ea typeface="Calibri" panose="020F0502020204030204" pitchFamily="34" charset="0"/>
            </a:endParaRPr>
          </a:p>
          <a:p>
            <a:pPr marL="800100" lvl="1" indent="-342900">
              <a:buFont typeface="Symbol" panose="05050102010706020507" pitchFamily="18" charset="2"/>
              <a:buChar char=""/>
              <a:tabLst>
                <a:tab pos="914400" algn="l"/>
              </a:tabLst>
            </a:pPr>
            <a:r>
              <a:rPr lang="en-ZA" sz="1200" b="1" dirty="0">
                <a:solidFill>
                  <a:schemeClr val="tx1"/>
                </a:solidFill>
                <a:effectLst/>
                <a:ea typeface="Times New Roman" panose="02020603050405020304" pitchFamily="18" charset="0"/>
              </a:rPr>
              <a:t>Agenda-setting and coordination, </a:t>
            </a:r>
            <a:r>
              <a:rPr lang="en-ZA" sz="1200" dirty="0">
                <a:solidFill>
                  <a:schemeClr val="tx1"/>
                </a:solidFill>
                <a:effectLst/>
                <a:ea typeface="Times New Roman" panose="02020603050405020304" pitchFamily="18" charset="0"/>
              </a:rPr>
              <a:t>driving continental strategy delivery and oversight</a:t>
            </a:r>
            <a:endParaRPr lang="en-ZA" sz="1200" dirty="0">
              <a:solidFill>
                <a:schemeClr val="tx1"/>
              </a:solidFill>
              <a:effectLst/>
              <a:ea typeface="Calibri" panose="020F0502020204030204" pitchFamily="34" charset="0"/>
            </a:endParaRPr>
          </a:p>
        </p:txBody>
      </p:sp>
      <p:sp>
        <p:nvSpPr>
          <p:cNvPr id="4" name="Date Placeholder 3"/>
          <p:cNvSpPr>
            <a:spLocks noGrp="1"/>
          </p:cNvSpPr>
          <p:nvPr>
            <p:ph type="dt" idx="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DF34805-1F01-4BDA-A8CA-FCEA2B4BC8D0}" type="datetime3">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13 June 2023</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
        <p:nvSpPr>
          <p:cNvPr id="5" name="Slide Number Placeholder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F5EBCF4-26FC-4F76-8DA1-52FDDC328D44}" type="slidenum">
              <a:rPr kumimoji="0" lang="en-US" sz="900" b="0" i="0" u="none" strike="noStrike" kern="1200" cap="none" spc="0" normalizeH="0" baseline="0" noProof="0" smtClean="0">
                <a:ln>
                  <a:noFill/>
                </a:ln>
                <a:solidFill>
                  <a:srgbClr val="000000"/>
                </a:solidFill>
                <a:effectLst/>
                <a:uLnTx/>
                <a:uFillTx/>
                <a:latin typeface="Arial"/>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900" b="0" i="0" u="none" strike="noStrike" kern="1200" cap="none" spc="0" normalizeH="0" baseline="0" noProof="0">
              <a:ln>
                <a:noFill/>
              </a:ln>
              <a:solidFill>
                <a:srgbClr val="000000"/>
              </a:solidFill>
              <a:effectLst/>
              <a:uLnTx/>
              <a:uFillTx/>
              <a:latin typeface="Arial"/>
              <a:ea typeface="+mn-ea"/>
              <a:cs typeface="Arial" panose="020B0604020202020204" pitchFamily="34" charset="0"/>
            </a:endParaRPr>
          </a:p>
        </p:txBody>
      </p:sp>
    </p:spTree>
    <p:extLst>
      <p:ext uri="{BB962C8B-B14F-4D97-AF65-F5344CB8AC3E}">
        <p14:creationId xmlns:p14="http://schemas.microsoft.com/office/powerpoint/2010/main" val="19516253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ZA" sz="1100" b="1" dirty="0">
                <a:solidFill>
                  <a:schemeClr val="tx1"/>
                </a:solidFill>
                <a:effectLst/>
                <a:ea typeface="Calibri" panose="020F0502020204030204" pitchFamily="34" charset="0"/>
              </a:rPr>
              <a:t>Key messages: </a:t>
            </a:r>
          </a:p>
          <a:p>
            <a:pPr marL="285750" indent="-285750">
              <a:spcBef>
                <a:spcPts val="300"/>
              </a:spcBef>
              <a:spcAft>
                <a:spcPts val="300"/>
              </a:spcAft>
              <a:buFont typeface="Arial" panose="020B0604020202020204" pitchFamily="34" charset="0"/>
              <a:buChar char="•"/>
            </a:pPr>
            <a:r>
              <a:rPr lang="en-ZA" sz="1100" dirty="0">
                <a:solidFill>
                  <a:schemeClr val="tx1"/>
                </a:solidFill>
              </a:rPr>
              <a:t>Over the last 2 years, PAVM has played  a </a:t>
            </a:r>
            <a:r>
              <a:rPr lang="en-US" dirty="0"/>
              <a:t>a strong role in driving </a:t>
            </a:r>
            <a:r>
              <a:rPr lang="en-ZA" dirty="0"/>
              <a:t>stakeholder engagement, and ecosystem convening and coordination. </a:t>
            </a:r>
          </a:p>
          <a:p>
            <a:pPr marL="285750" indent="-285750">
              <a:spcBef>
                <a:spcPts val="300"/>
              </a:spcBef>
              <a:spcAft>
                <a:spcPts val="300"/>
              </a:spcAft>
              <a:buFont typeface="Arial" panose="020B0604020202020204" pitchFamily="34" charset="0"/>
              <a:buChar char="•"/>
            </a:pPr>
            <a:r>
              <a:rPr lang="en-ZA" sz="1100" dirty="0">
                <a:solidFill>
                  <a:schemeClr val="tx1"/>
                </a:solidFill>
              </a:rPr>
              <a:t>Through these efforts, a number of key milestones that form the foundation for driving future vaccine manufacturing ecosystem initiatives have been launched, including the operationalization of the PAVM, development and endorsement of the framework for action and set up of the project management office to oversee implementation</a:t>
            </a:r>
            <a:endParaRPr lang="en-GB" sz="1100" dirty="0">
              <a:solidFill>
                <a:schemeClr val="tx1"/>
              </a:solidFill>
            </a:endParaRPr>
          </a:p>
        </p:txBody>
      </p:sp>
      <p:sp>
        <p:nvSpPr>
          <p:cNvPr id="4" name="Date Placeholder 3"/>
          <p:cNvSpPr>
            <a:spLocks noGrp="1"/>
          </p:cNvSpPr>
          <p:nvPr>
            <p:ph type="dt" idx="1"/>
          </p:nvPr>
        </p:nvSpPr>
        <p:spPr/>
        <p:txBody>
          <a:bodyPr/>
          <a:lstStyle/>
          <a:p>
            <a:fld id="{1DF34805-1F01-4BDA-A8CA-FCEA2B4BC8D0}" type="datetime3">
              <a:rPr lang="en-US" smtClean="0"/>
              <a:pPr/>
              <a:t>13 June 2023</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9</a:t>
            </a:fld>
            <a:endParaRPr lang="en-US"/>
          </a:p>
        </p:txBody>
      </p:sp>
    </p:spTree>
    <p:extLst>
      <p:ext uri="{BB962C8B-B14F-4D97-AF65-F5344CB8AC3E}">
        <p14:creationId xmlns:p14="http://schemas.microsoft.com/office/powerpoint/2010/main" val="38754145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300"/>
              </a:spcBef>
              <a:spcAft>
                <a:spcPts val="300"/>
              </a:spcAft>
            </a:pPr>
            <a:r>
              <a:rPr lang="en-ZA" sz="1100" b="1" dirty="0">
                <a:solidFill>
                  <a:schemeClr val="tx1"/>
                </a:solidFill>
                <a:effectLst/>
                <a:ea typeface="Calibri" panose="020F0502020204030204" pitchFamily="34" charset="0"/>
              </a:rPr>
              <a:t>Key messages: </a:t>
            </a:r>
          </a:p>
          <a:p>
            <a:pPr marL="285750" indent="-285750">
              <a:spcBef>
                <a:spcPts val="300"/>
              </a:spcBef>
              <a:spcAft>
                <a:spcPts val="300"/>
              </a:spcAft>
              <a:buFont typeface="Arial" panose="020B0604020202020204" pitchFamily="34" charset="0"/>
              <a:buChar char="•"/>
            </a:pPr>
            <a:r>
              <a:rPr lang="en-ZA" sz="1100" dirty="0">
                <a:solidFill>
                  <a:schemeClr val="tx1"/>
                </a:solidFill>
              </a:rPr>
              <a:t>This progress has continued into 2023, with PAVM hosting and participating in a number of key events, as a central figure in the African vaccine landscape </a:t>
            </a:r>
          </a:p>
          <a:p>
            <a:pPr marL="285750" indent="-285750">
              <a:spcBef>
                <a:spcPts val="300"/>
              </a:spcBef>
              <a:spcAft>
                <a:spcPts val="300"/>
              </a:spcAft>
              <a:buFont typeface="Arial" panose="020B0604020202020204" pitchFamily="34" charset="0"/>
              <a:buChar char="•"/>
            </a:pPr>
            <a:r>
              <a:rPr lang="en-ZA" sz="1100" dirty="0">
                <a:solidFill>
                  <a:schemeClr val="tx1"/>
                </a:solidFill>
              </a:rPr>
              <a:t>PAVM intends to continue playing a lead role in convening partners, communicating with stakeholders and facilitating engagement going forward </a:t>
            </a:r>
            <a:endParaRPr lang="en-GB" sz="1100" dirty="0">
              <a:solidFill>
                <a:schemeClr val="tx1"/>
              </a:solidFill>
            </a:endParaRPr>
          </a:p>
        </p:txBody>
      </p:sp>
      <p:sp>
        <p:nvSpPr>
          <p:cNvPr id="4" name="Date Placeholder 3"/>
          <p:cNvSpPr>
            <a:spLocks noGrp="1"/>
          </p:cNvSpPr>
          <p:nvPr>
            <p:ph type="dt" idx="1"/>
          </p:nvPr>
        </p:nvSpPr>
        <p:spPr/>
        <p:txBody>
          <a:bodyPr/>
          <a:lstStyle/>
          <a:p>
            <a:fld id="{1DF34805-1F01-4BDA-A8CA-FCEA2B4BC8D0}" type="datetime3">
              <a:rPr lang="en-US" smtClean="0"/>
              <a:pPr/>
              <a:t>13 June 2023</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10</a:t>
            </a:fld>
            <a:endParaRPr lang="en-US"/>
          </a:p>
        </p:txBody>
      </p:sp>
    </p:spTree>
    <p:extLst>
      <p:ext uri="{BB962C8B-B14F-4D97-AF65-F5344CB8AC3E}">
        <p14:creationId xmlns:p14="http://schemas.microsoft.com/office/powerpoint/2010/main" val="36415658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lvl="0" indent="-342900" algn="just">
              <a:lnSpc>
                <a:spcPct val="107000"/>
              </a:lnSpc>
              <a:buFont typeface="+mj-lt"/>
              <a:buAutoNum type="arabicPeriod"/>
              <a:tabLst>
                <a:tab pos="457200" algn="l"/>
                <a:tab pos="4165600" algn="l"/>
              </a:tabLst>
            </a:pPr>
            <a:r>
              <a:rPr lang="en-ZA" sz="1100">
                <a:effectLst/>
                <a:latin typeface="Arial" panose="020B0604020202020204" pitchFamily="34" charset="0"/>
                <a:ea typeface="Calibri" panose="020F0502020204030204" pitchFamily="34" charset="0"/>
                <a:cs typeface="Times New Roman" panose="02020603050405020304" pitchFamily="18" charset="0"/>
              </a:rPr>
              <a:t>We have seen significant progress overall for the vaccine manufacturing ecosystem in the past two years and some of these milestones have included: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lphaLcPeriod"/>
              <a:tabLst>
                <a:tab pos="4165600" algn="l"/>
              </a:tabLst>
            </a:pPr>
            <a:r>
              <a:rPr lang="en-ZA" sz="1100">
                <a:effectLst/>
                <a:latin typeface="Arial" panose="020B0604020202020204" pitchFamily="34" charset="0"/>
                <a:ea typeface="Calibri" panose="020F0502020204030204" pitchFamily="34" charset="0"/>
                <a:cs typeface="Times New Roman" panose="02020603050405020304" pitchFamily="18" charset="0"/>
              </a:rPr>
              <a:t>Announcements of more than 30 new African pharmaceutical manufacturing projects, to support local manufacturing expansion</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lphaLcPeriod"/>
              <a:tabLst>
                <a:tab pos="4165600" algn="l"/>
              </a:tabLst>
            </a:pPr>
            <a:r>
              <a:rPr lang="en-ZA" sz="1100">
                <a:effectLst/>
                <a:latin typeface="Arial" panose="020B0604020202020204" pitchFamily="34" charset="0"/>
                <a:ea typeface="Calibri" panose="020F0502020204030204" pitchFamily="34" charset="0"/>
                <a:cs typeface="Times New Roman" panose="02020603050405020304" pitchFamily="18" charset="0"/>
              </a:rPr>
              <a:t>South Africa, Egypt and Ghana - reaching Maturity Level (ML) 3 status for vaccines since 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buFont typeface="+mj-lt"/>
              <a:buAutoNum type="alphaLcPeriod"/>
              <a:tabLst>
                <a:tab pos="4165600" algn="l"/>
              </a:tabLst>
            </a:pPr>
            <a:r>
              <a:rPr lang="en-ZA" sz="1100">
                <a:effectLst/>
                <a:latin typeface="Arial" panose="020B0604020202020204" pitchFamily="34" charset="0"/>
                <a:ea typeface="Calibri" panose="020F0502020204030204" pitchFamily="34" charset="0"/>
                <a:cs typeface="Times New Roman" panose="02020603050405020304" pitchFamily="18" charset="0"/>
              </a:rPr>
              <a:t>5 National Regulatory Authorities with concept notes for direct PAVM support; and</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p>
            <a:pPr marL="742950" lvl="1" indent="-285750" algn="just">
              <a:lnSpc>
                <a:spcPct val="107000"/>
              </a:lnSpc>
              <a:spcAft>
                <a:spcPts val="800"/>
              </a:spcAft>
              <a:buFont typeface="+mj-lt"/>
              <a:buAutoNum type="alphaLcPeriod"/>
              <a:tabLst>
                <a:tab pos="4165600" algn="l"/>
              </a:tabLst>
            </a:pPr>
            <a:r>
              <a:rPr lang="en-ZA" sz="1100">
                <a:effectLst/>
                <a:latin typeface="Arial" panose="020B0604020202020204" pitchFamily="34" charset="0"/>
                <a:ea typeface="Calibri" panose="020F0502020204030204" pitchFamily="34" charset="0"/>
                <a:cs typeface="Times New Roman" panose="02020603050405020304" pitchFamily="18" charset="0"/>
              </a:rPr>
              <a:t>Over the coming months and years, together with our partners, we are excited to see continued development across the African Vx ecosystem</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fld id="{1DF34805-1F01-4BDA-A8CA-FCEA2B4BC8D0}" type="datetime3">
              <a:rPr lang="en-US" smtClean="0"/>
              <a:pPr/>
              <a:t>13 June 2023</a:t>
            </a:fld>
            <a:endParaRPr lang="en-US"/>
          </a:p>
        </p:txBody>
      </p:sp>
      <p:sp>
        <p:nvSpPr>
          <p:cNvPr id="5" name="Slide Number Placeholder 4"/>
          <p:cNvSpPr>
            <a:spLocks noGrp="1"/>
          </p:cNvSpPr>
          <p:nvPr>
            <p:ph type="sldNum" sz="quarter" idx="5"/>
          </p:nvPr>
        </p:nvSpPr>
        <p:spPr/>
        <p:txBody>
          <a:bodyPr/>
          <a:lstStyle/>
          <a:p>
            <a:fld id="{CF5EBCF4-26FC-4F76-8DA1-52FDDC328D44}" type="slidenum">
              <a:rPr lang="en-US" smtClean="0"/>
              <a:pPr/>
              <a:t>11</a:t>
            </a:fld>
            <a:endParaRPr lang="en-US"/>
          </a:p>
        </p:txBody>
      </p:sp>
    </p:spTree>
    <p:extLst>
      <p:ext uri="{BB962C8B-B14F-4D97-AF65-F5344CB8AC3E}">
        <p14:creationId xmlns:p14="http://schemas.microsoft.com/office/powerpoint/2010/main" val="2883189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a:p>
        </p:txBody>
      </p:sp>
    </p:spTree>
    <p:extLst>
      <p:ext uri="{BB962C8B-B14F-4D97-AF65-F5344CB8AC3E}">
        <p14:creationId xmlns:p14="http://schemas.microsoft.com/office/powerpoint/2010/main" val="479104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3.emf"/><Relationship Id="rId3" Type="http://schemas.openxmlformats.org/officeDocument/2006/relationships/tags" Target="../tags/tag24.xml"/><Relationship Id="rId7" Type="http://schemas.openxmlformats.org/officeDocument/2006/relationships/oleObject" Target="../embeddings/oleObject2.bin"/><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slideMaster" Target="../slideMasters/slideMaster1.xml"/><Relationship Id="rId11" Type="http://schemas.openxmlformats.org/officeDocument/2006/relationships/image" Target="../media/image6.png"/><Relationship Id="rId5" Type="http://schemas.openxmlformats.org/officeDocument/2006/relationships/tags" Target="../tags/tag26.xml"/><Relationship Id="rId10" Type="http://schemas.openxmlformats.org/officeDocument/2006/relationships/image" Target="../media/image5.png"/><Relationship Id="rId4" Type="http://schemas.openxmlformats.org/officeDocument/2006/relationships/tags" Target="../tags/tag25.xml"/><Relationship Id="rId9"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8" Type="http://schemas.openxmlformats.org/officeDocument/2006/relationships/tags" Target="../tags/tag90.xml"/><Relationship Id="rId3" Type="http://schemas.openxmlformats.org/officeDocument/2006/relationships/tags" Target="../tags/tag85.xml"/><Relationship Id="rId7" Type="http://schemas.openxmlformats.org/officeDocument/2006/relationships/tags" Target="../tags/tag89.xml"/><Relationship Id="rId12" Type="http://schemas.openxmlformats.org/officeDocument/2006/relationships/image" Target="../media/image2.png"/><Relationship Id="rId2" Type="http://schemas.openxmlformats.org/officeDocument/2006/relationships/tags" Target="../tags/tag84.xml"/><Relationship Id="rId1" Type="http://schemas.openxmlformats.org/officeDocument/2006/relationships/tags" Target="../tags/tag83.xml"/><Relationship Id="rId6" Type="http://schemas.openxmlformats.org/officeDocument/2006/relationships/tags" Target="../tags/tag88.xml"/><Relationship Id="rId11" Type="http://schemas.openxmlformats.org/officeDocument/2006/relationships/image" Target="../media/image8.emf"/><Relationship Id="rId5" Type="http://schemas.openxmlformats.org/officeDocument/2006/relationships/tags" Target="../tags/tag87.xml"/><Relationship Id="rId10" Type="http://schemas.openxmlformats.org/officeDocument/2006/relationships/oleObject" Target="../embeddings/oleObject11.bin"/><Relationship Id="rId4" Type="http://schemas.openxmlformats.org/officeDocument/2006/relationships/tags" Target="../tags/tag86.xml"/><Relationship Id="rId9"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2.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image" Target="../media/image1.emf"/><Relationship Id="rId5" Type="http://schemas.openxmlformats.org/officeDocument/2006/relationships/tags" Target="../tags/tag95.xml"/><Relationship Id="rId10" Type="http://schemas.openxmlformats.org/officeDocument/2006/relationships/oleObject" Target="../embeddings/oleObject12.bin"/><Relationship Id="rId4" Type="http://schemas.openxmlformats.org/officeDocument/2006/relationships/tags" Target="../tags/tag94.xml"/><Relationship Id="rId9"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oleObject" Target="../embeddings/oleObject13.bin"/><Relationship Id="rId3" Type="http://schemas.openxmlformats.org/officeDocument/2006/relationships/tags" Target="../tags/tag101.xml"/><Relationship Id="rId7" Type="http://schemas.openxmlformats.org/officeDocument/2006/relationships/slideMaster" Target="../slideMasters/slideMaster1.xml"/><Relationship Id="rId2" Type="http://schemas.openxmlformats.org/officeDocument/2006/relationships/tags" Target="../tags/tag100.xml"/><Relationship Id="rId1" Type="http://schemas.openxmlformats.org/officeDocument/2006/relationships/tags" Target="../tags/tag99.xml"/><Relationship Id="rId6" Type="http://schemas.openxmlformats.org/officeDocument/2006/relationships/tags" Target="../tags/tag104.xml"/><Relationship Id="rId5" Type="http://schemas.openxmlformats.org/officeDocument/2006/relationships/tags" Target="../tags/tag103.xml"/><Relationship Id="rId10" Type="http://schemas.openxmlformats.org/officeDocument/2006/relationships/image" Target="../media/image2.png"/><Relationship Id="rId4" Type="http://schemas.openxmlformats.org/officeDocument/2006/relationships/tags" Target="../tags/tag102.xml"/><Relationship Id="rId9" Type="http://schemas.openxmlformats.org/officeDocument/2006/relationships/image" Target="../media/image3.emf"/></Relationships>
</file>

<file path=ppt/slideLayouts/_rels/slideLayout13.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107.xml"/><Relationship Id="rId7" Type="http://schemas.openxmlformats.org/officeDocument/2006/relationships/image" Target="../media/image3.emf"/><Relationship Id="rId2" Type="http://schemas.openxmlformats.org/officeDocument/2006/relationships/tags" Target="../tags/tag106.xml"/><Relationship Id="rId1" Type="http://schemas.openxmlformats.org/officeDocument/2006/relationships/tags" Target="../tags/tag105.xml"/><Relationship Id="rId6" Type="http://schemas.openxmlformats.org/officeDocument/2006/relationships/oleObject" Target="../embeddings/oleObject14.bin"/><Relationship Id="rId5" Type="http://schemas.openxmlformats.org/officeDocument/2006/relationships/slideMaster" Target="../slideMasters/slideMaster1.xml"/><Relationship Id="rId4" Type="http://schemas.openxmlformats.org/officeDocument/2006/relationships/tags" Target="../tags/tag108.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tags" Target="../tags/tag111.xml"/><Relationship Id="rId7" Type="http://schemas.openxmlformats.org/officeDocument/2006/relationships/image" Target="../media/image9.jpeg"/><Relationship Id="rId2" Type="http://schemas.openxmlformats.org/officeDocument/2006/relationships/tags" Target="../tags/tag110.xml"/><Relationship Id="rId1" Type="http://schemas.openxmlformats.org/officeDocument/2006/relationships/tags" Target="../tags/tag109.xml"/><Relationship Id="rId6" Type="http://schemas.openxmlformats.org/officeDocument/2006/relationships/image" Target="../media/image3.emf"/><Relationship Id="rId5" Type="http://schemas.openxmlformats.org/officeDocument/2006/relationships/oleObject" Target="../embeddings/oleObject15.bin"/><Relationship Id="rId4" Type="http://schemas.openxmlformats.org/officeDocument/2006/relationships/slideMaster" Target="../slideMasters/slideMaster1.xml"/><Relationship Id="rId9" Type="http://schemas.openxmlformats.org/officeDocument/2006/relationships/image" Target="../media/image1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29.xml"/><Relationship Id="rId7" Type="http://schemas.openxmlformats.org/officeDocument/2006/relationships/tags" Target="../tags/tag33.xml"/><Relationship Id="rId2" Type="http://schemas.openxmlformats.org/officeDocument/2006/relationships/tags" Target="../tags/tag28.xml"/><Relationship Id="rId1" Type="http://schemas.openxmlformats.org/officeDocument/2006/relationships/tags" Target="../tags/tag27.xml"/><Relationship Id="rId6" Type="http://schemas.openxmlformats.org/officeDocument/2006/relationships/tags" Target="../tags/tag32.xml"/><Relationship Id="rId5" Type="http://schemas.openxmlformats.org/officeDocument/2006/relationships/tags" Target="../tags/tag31.xml"/><Relationship Id="rId10" Type="http://schemas.openxmlformats.org/officeDocument/2006/relationships/image" Target="../media/image1.emf"/><Relationship Id="rId4" Type="http://schemas.openxmlformats.org/officeDocument/2006/relationships/tags" Target="../tags/tag30.xml"/><Relationship Id="rId9" Type="http://schemas.openxmlformats.org/officeDocument/2006/relationships/oleObject" Target="../embeddings/oleObject3.bin"/></Relationships>
</file>

<file path=ppt/slideLayouts/_rels/slideLayout3.xml.rels><?xml version="1.0" encoding="UTF-8" standalone="yes"?>
<Relationships xmlns="http://schemas.openxmlformats.org/package/2006/relationships"><Relationship Id="rId8" Type="http://schemas.openxmlformats.org/officeDocument/2006/relationships/oleObject" Target="../embeddings/oleObject4.bin"/><Relationship Id="rId3" Type="http://schemas.openxmlformats.org/officeDocument/2006/relationships/tags" Target="../tags/tag36.xml"/><Relationship Id="rId7" Type="http://schemas.openxmlformats.org/officeDocument/2006/relationships/slideMaster" Target="../slideMasters/slideMaster1.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tags" Target="../tags/tag39.xml"/><Relationship Id="rId5" Type="http://schemas.openxmlformats.org/officeDocument/2006/relationships/tags" Target="../tags/tag38.xml"/><Relationship Id="rId10" Type="http://schemas.openxmlformats.org/officeDocument/2006/relationships/image" Target="../media/image7.jpeg"/><Relationship Id="rId4" Type="http://schemas.openxmlformats.org/officeDocument/2006/relationships/tags" Target="../tags/tag37.xml"/><Relationship Id="rId9" Type="http://schemas.openxmlformats.org/officeDocument/2006/relationships/image" Target="../media/image3.emf"/></Relationships>
</file>

<file path=ppt/slideLayouts/_rels/slideLayout4.xml.rels><?xml version="1.0" encoding="UTF-8" standalone="yes"?>
<Relationships xmlns="http://schemas.openxmlformats.org/package/2006/relationships"><Relationship Id="rId8" Type="http://schemas.openxmlformats.org/officeDocument/2006/relationships/oleObject" Target="../embeddings/oleObject5.bin"/><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 Id="rId9" Type="http://schemas.openxmlformats.org/officeDocument/2006/relationships/image" Target="../media/image3.emf"/></Relationships>
</file>

<file path=ppt/slideLayouts/_rels/slideLayout5.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tags" Target="../tags/tag48.xml"/><Relationship Id="rId7" Type="http://schemas.openxmlformats.org/officeDocument/2006/relationships/slideMaster" Target="../slideMasters/slideMaster1.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emf"/></Relationships>
</file>

<file path=ppt/slideLayouts/_rels/slideLayout6.xml.rels><?xml version="1.0" encoding="UTF-8" standalone="yes"?>
<Relationships xmlns="http://schemas.openxmlformats.org/package/2006/relationships"><Relationship Id="rId8" Type="http://schemas.openxmlformats.org/officeDocument/2006/relationships/slideMaster" Target="../slideMasters/slideMaster1.xml"/><Relationship Id="rId3" Type="http://schemas.openxmlformats.org/officeDocument/2006/relationships/tags" Target="../tags/tag54.xml"/><Relationship Id="rId7" Type="http://schemas.openxmlformats.org/officeDocument/2006/relationships/tags" Target="../tags/tag58.xml"/><Relationship Id="rId2" Type="http://schemas.openxmlformats.org/officeDocument/2006/relationships/tags" Target="../tags/tag53.xml"/><Relationship Id="rId1" Type="http://schemas.openxmlformats.org/officeDocument/2006/relationships/tags" Target="../tags/tag52.xml"/><Relationship Id="rId6" Type="http://schemas.openxmlformats.org/officeDocument/2006/relationships/tags" Target="../tags/tag57.xml"/><Relationship Id="rId5" Type="http://schemas.openxmlformats.org/officeDocument/2006/relationships/tags" Target="../tags/tag56.xml"/><Relationship Id="rId10" Type="http://schemas.openxmlformats.org/officeDocument/2006/relationships/image" Target="../media/image3.emf"/><Relationship Id="rId4" Type="http://schemas.openxmlformats.org/officeDocument/2006/relationships/tags" Target="../tags/tag55.xml"/><Relationship Id="rId9" Type="http://schemas.openxmlformats.org/officeDocument/2006/relationships/oleObject" Target="../embeddings/oleObject7.bin"/></Relationships>
</file>

<file path=ppt/slideLayouts/_rels/slideLayout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tags" Target="../tags/tag61.xml"/><Relationship Id="rId7" Type="http://schemas.openxmlformats.org/officeDocument/2006/relationships/tags" Target="../tags/tag65.xml"/><Relationship Id="rId12" Type="http://schemas.openxmlformats.org/officeDocument/2006/relationships/image" Target="../media/image2.png"/><Relationship Id="rId2" Type="http://schemas.openxmlformats.org/officeDocument/2006/relationships/tags" Target="../tags/tag60.xml"/><Relationship Id="rId1" Type="http://schemas.openxmlformats.org/officeDocument/2006/relationships/tags" Target="../tags/tag59.xml"/><Relationship Id="rId6" Type="http://schemas.openxmlformats.org/officeDocument/2006/relationships/tags" Target="../tags/tag64.xml"/><Relationship Id="rId11" Type="http://schemas.openxmlformats.org/officeDocument/2006/relationships/image" Target="../media/image1.emf"/><Relationship Id="rId5" Type="http://schemas.openxmlformats.org/officeDocument/2006/relationships/tags" Target="../tags/tag63.xml"/><Relationship Id="rId10" Type="http://schemas.openxmlformats.org/officeDocument/2006/relationships/oleObject" Target="../embeddings/oleObject8.bin"/><Relationship Id="rId4" Type="http://schemas.openxmlformats.org/officeDocument/2006/relationships/tags" Target="../tags/tag62.xml"/><Relationship Id="rId9"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8" Type="http://schemas.openxmlformats.org/officeDocument/2006/relationships/tags" Target="../tags/tag74.xml"/><Relationship Id="rId3" Type="http://schemas.openxmlformats.org/officeDocument/2006/relationships/tags" Target="../tags/tag69.xml"/><Relationship Id="rId7" Type="http://schemas.openxmlformats.org/officeDocument/2006/relationships/tags" Target="../tags/tag73.xml"/><Relationship Id="rId12" Type="http://schemas.openxmlformats.org/officeDocument/2006/relationships/image" Target="../media/image2.png"/><Relationship Id="rId2" Type="http://schemas.openxmlformats.org/officeDocument/2006/relationships/tags" Target="../tags/tag68.xml"/><Relationship Id="rId1" Type="http://schemas.openxmlformats.org/officeDocument/2006/relationships/tags" Target="../tags/tag67.xml"/><Relationship Id="rId6" Type="http://schemas.openxmlformats.org/officeDocument/2006/relationships/tags" Target="../tags/tag72.xml"/><Relationship Id="rId11" Type="http://schemas.openxmlformats.org/officeDocument/2006/relationships/image" Target="../media/image1.emf"/><Relationship Id="rId5" Type="http://schemas.openxmlformats.org/officeDocument/2006/relationships/tags" Target="../tags/tag71.xml"/><Relationship Id="rId10" Type="http://schemas.openxmlformats.org/officeDocument/2006/relationships/oleObject" Target="../embeddings/oleObject9.bin"/><Relationship Id="rId4" Type="http://schemas.openxmlformats.org/officeDocument/2006/relationships/tags" Target="../tags/tag70.xml"/><Relationship Id="rId9"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8" Type="http://schemas.openxmlformats.org/officeDocument/2006/relationships/tags" Target="../tags/tag82.xml"/><Relationship Id="rId3" Type="http://schemas.openxmlformats.org/officeDocument/2006/relationships/tags" Target="../tags/tag77.xml"/><Relationship Id="rId7" Type="http://schemas.openxmlformats.org/officeDocument/2006/relationships/tags" Target="../tags/tag81.xml"/><Relationship Id="rId12" Type="http://schemas.openxmlformats.org/officeDocument/2006/relationships/image" Target="../media/image2.png"/><Relationship Id="rId2" Type="http://schemas.openxmlformats.org/officeDocument/2006/relationships/tags" Target="../tags/tag76.xml"/><Relationship Id="rId1" Type="http://schemas.openxmlformats.org/officeDocument/2006/relationships/tags" Target="../tags/tag75.xml"/><Relationship Id="rId6" Type="http://schemas.openxmlformats.org/officeDocument/2006/relationships/tags" Target="../tags/tag80.xml"/><Relationship Id="rId11" Type="http://schemas.openxmlformats.org/officeDocument/2006/relationships/image" Target="../media/image1.emf"/><Relationship Id="rId5" Type="http://schemas.openxmlformats.org/officeDocument/2006/relationships/tags" Target="../tags/tag79.xml"/><Relationship Id="rId10" Type="http://schemas.openxmlformats.org/officeDocument/2006/relationships/oleObject" Target="../embeddings/oleObject10.bin"/><Relationship Id="rId4" Type="http://schemas.openxmlformats.org/officeDocument/2006/relationships/tags" Target="../tags/tag78.xml"/><Relationship Id="rId9"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p:bg>
      <p:bgPr>
        <a:solidFill>
          <a:schemeClr val="bg1"/>
        </a:solidFill>
        <a:effectLst/>
      </p:bgPr>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33B562A0-3D6C-45D0-9E85-8A28A804D0F1}"/>
              </a:ext>
            </a:extLst>
          </p:cNvPr>
          <p:cNvGraphicFramePr>
            <a:graphicFrameLocks noChangeAspect="1"/>
          </p:cNvGraphicFramePr>
          <p:nvPr userDrawn="1">
            <p:custDataLst>
              <p:tags r:id="rId1"/>
            </p:custDataLst>
            <p:extLst>
              <p:ext uri="{D42A27DB-BD31-4B8C-83A1-F6EECF244321}">
                <p14:modId xmlns:p14="http://schemas.microsoft.com/office/powerpoint/2010/main" val="42840890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592" imgH="591" progId="TCLayout.ActiveDocument.1">
                  <p:embed/>
                </p:oleObj>
              </mc:Choice>
              <mc:Fallback>
                <p:oleObj name="think-cell Slide" r:id="rId7" imgW="592" imgH="591" progId="TCLayout.ActiveDocument.1">
                  <p:embed/>
                  <p:pic>
                    <p:nvPicPr>
                      <p:cNvPr id="7" name="Object 6" hidden="1">
                        <a:extLst>
                          <a:ext uri="{FF2B5EF4-FFF2-40B4-BE49-F238E27FC236}">
                            <a16:creationId xmlns:a16="http://schemas.microsoft.com/office/drawing/2014/main" id="{33B562A0-3D6C-45D0-9E85-8A28A804D0F1}"/>
                          </a:ext>
                        </a:extLst>
                      </p:cNvPr>
                      <p:cNvPicPr/>
                      <p:nvPr/>
                    </p:nvPicPr>
                    <p:blipFill>
                      <a:blip r:embed="rId8"/>
                      <a:stretch>
                        <a:fillRect/>
                      </a:stretch>
                    </p:blipFill>
                    <p:spPr>
                      <a:xfrm>
                        <a:off x="1588" y="1588"/>
                        <a:ext cx="1588" cy="1588"/>
                      </a:xfrm>
                      <a:prstGeom prst="rect">
                        <a:avLst/>
                      </a:prstGeom>
                    </p:spPr>
                  </p:pic>
                </p:oleObj>
              </mc:Fallback>
            </mc:AlternateContent>
          </a:graphicData>
        </a:graphic>
      </p:graphicFrame>
      <p:pic>
        <p:nvPicPr>
          <p:cNvPr id="6" name="Picture 5">
            <a:extLst>
              <a:ext uri="{FF2B5EF4-FFF2-40B4-BE49-F238E27FC236}">
                <a16:creationId xmlns:a16="http://schemas.microsoft.com/office/drawing/2014/main" id="{3ED5ACC7-F5ED-E071-A38C-6FC0E45B8581}"/>
              </a:ext>
            </a:extLst>
          </p:cNvPr>
          <p:cNvPicPr>
            <a:picLocks noChangeAspect="1"/>
          </p:cNvPicPr>
          <p:nvPr userDrawn="1"/>
        </p:nvPicPr>
        <p:blipFill rotWithShape="1">
          <a:blip r:embed="rId9" cstate="print">
            <a:extLst>
              <a:ext uri="{28A0092B-C50C-407E-A947-70E740481C1C}">
                <a14:useLocalDpi xmlns:a14="http://schemas.microsoft.com/office/drawing/2010/main" val="0"/>
              </a:ext>
            </a:extLst>
          </a:blip>
          <a:srcRect l="47827" r="10078" b="3468"/>
          <a:stretch/>
        </p:blipFill>
        <p:spPr>
          <a:xfrm>
            <a:off x="3176" y="2373284"/>
            <a:ext cx="4172188" cy="4484716"/>
          </a:xfrm>
          <a:prstGeom prst="rect">
            <a:avLst/>
          </a:prstGeom>
        </p:spPr>
      </p:pic>
      <p:sp>
        <p:nvSpPr>
          <p:cNvPr id="8" name="직사각형 3">
            <a:extLst>
              <a:ext uri="{FF2B5EF4-FFF2-40B4-BE49-F238E27FC236}">
                <a16:creationId xmlns:a16="http://schemas.microsoft.com/office/drawing/2014/main" id="{87EF9490-B903-8955-D418-3C0BF4BC9950}"/>
              </a:ext>
            </a:extLst>
          </p:cNvPr>
          <p:cNvSpPr/>
          <p:nvPr userDrawn="1"/>
        </p:nvSpPr>
        <p:spPr>
          <a:xfrm>
            <a:off x="3945467" y="2373284"/>
            <a:ext cx="7329412" cy="3294092"/>
          </a:xfrm>
          <a:prstGeom prst="rect">
            <a:avLst/>
          </a:prstGeom>
          <a:solidFill>
            <a:srgbClr val="9F2525">
              <a:alpha val="80000"/>
            </a:srgb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CC42428D-965F-410A-AAB0-2F4E028AF07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Documenttype">
            <a:extLst>
              <a:ext uri="{FF2B5EF4-FFF2-40B4-BE49-F238E27FC236}">
                <a16:creationId xmlns:a16="http://schemas.microsoft.com/office/drawing/2014/main" id="{0CADA7EB-5C2E-4AD4-A32E-534A28817C8A}"/>
              </a:ext>
            </a:extLst>
          </p:cNvPr>
          <p:cNvSpPr>
            <a:spLocks noGrp="1"/>
          </p:cNvSpPr>
          <p:nvPr>
            <p:ph type="body" sz="quarter" idx="13" hasCustomPrompt="1"/>
            <p:custDataLst>
              <p:tags r:id="rId3"/>
            </p:custDataLst>
          </p:nvPr>
        </p:nvSpPr>
        <p:spPr>
          <a:xfrm>
            <a:off x="4095751" y="4429802"/>
            <a:ext cx="6553866" cy="215444"/>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1400" b="1" dirty="0">
                <a:solidFill>
                  <a:schemeClr val="bg1"/>
                </a:solidFill>
              </a:defRPr>
            </a:lvl1pPr>
          </a:lstStyle>
          <a:p>
            <a:pPr lvl="0">
              <a:buNone/>
            </a:pPr>
            <a:r>
              <a:rPr lang="en-US" dirty="0"/>
              <a:t>Edit date or title/role</a:t>
            </a:r>
          </a:p>
        </p:txBody>
      </p:sp>
      <p:sp>
        <p:nvSpPr>
          <p:cNvPr id="18" name="Subtitle">
            <a:extLst>
              <a:ext uri="{FF2B5EF4-FFF2-40B4-BE49-F238E27FC236}">
                <a16:creationId xmlns:a16="http://schemas.microsoft.com/office/drawing/2014/main" id="{C85A1636-E33D-4640-A4BA-89E2008C1ED4}"/>
              </a:ext>
            </a:extLst>
          </p:cNvPr>
          <p:cNvSpPr>
            <a:spLocks noGrp="1"/>
          </p:cNvSpPr>
          <p:nvPr>
            <p:ph type="subTitle" idx="1"/>
            <p:custDataLst>
              <p:tags r:id="rId4"/>
            </p:custDataLst>
          </p:nvPr>
        </p:nvSpPr>
        <p:spPr>
          <a:xfrm>
            <a:off x="4095751" y="4012193"/>
            <a:ext cx="6553866" cy="30777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b" anchorCtr="0">
            <a:noAutofit/>
          </a:bodyPr>
          <a:lstStyle>
            <a:lvl1pPr>
              <a:defRPr lang="en-US" sz="2000" dirty="0">
                <a:solidFill>
                  <a:schemeClr val="bg1"/>
                </a:solidFill>
              </a:defRPr>
            </a:lvl1pPr>
          </a:lstStyle>
          <a:p>
            <a:pPr lvl="0">
              <a:buNone/>
            </a:pPr>
            <a:r>
              <a:rPr lang="en-US"/>
              <a:t>Click to edit Master subtitle style</a:t>
            </a:r>
            <a:endParaRPr lang="en-US" dirty="0"/>
          </a:p>
        </p:txBody>
      </p:sp>
      <p:sp>
        <p:nvSpPr>
          <p:cNvPr id="20" name="Title">
            <a:extLst>
              <a:ext uri="{FF2B5EF4-FFF2-40B4-BE49-F238E27FC236}">
                <a16:creationId xmlns:a16="http://schemas.microsoft.com/office/drawing/2014/main" id="{AA4E4E19-7239-46DA-AE24-CE9556C9BE7D}"/>
              </a:ext>
            </a:extLst>
          </p:cNvPr>
          <p:cNvSpPr>
            <a:spLocks noGrp="1"/>
          </p:cNvSpPr>
          <p:nvPr>
            <p:ph type="title"/>
            <p:custDataLst>
              <p:tags r:id="rId5"/>
            </p:custDataLst>
          </p:nvPr>
        </p:nvSpPr>
        <p:spPr>
          <a:xfrm>
            <a:off x="4095751" y="2731163"/>
            <a:ext cx="6553866" cy="4308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sz="2800" dirty="0">
                <a:solidFill>
                  <a:schemeClr val="bg1"/>
                </a:solidFill>
              </a:defRPr>
            </a:lvl1pPr>
          </a:lstStyle>
          <a:p>
            <a:pPr lvl="0"/>
            <a:r>
              <a:rPr lang="en-US"/>
              <a:t>Click to edit Master title style</a:t>
            </a:r>
            <a:endParaRPr lang="en-US" dirty="0"/>
          </a:p>
        </p:txBody>
      </p:sp>
      <p:grpSp>
        <p:nvGrpSpPr>
          <p:cNvPr id="3" name="Group 2">
            <a:extLst>
              <a:ext uri="{FF2B5EF4-FFF2-40B4-BE49-F238E27FC236}">
                <a16:creationId xmlns:a16="http://schemas.microsoft.com/office/drawing/2014/main" id="{47769741-771C-DEEB-1A1D-5F492BFB7E0F}"/>
              </a:ext>
            </a:extLst>
          </p:cNvPr>
          <p:cNvGrpSpPr/>
          <p:nvPr userDrawn="1"/>
        </p:nvGrpSpPr>
        <p:grpSpPr>
          <a:xfrm>
            <a:off x="879714" y="685971"/>
            <a:ext cx="10395165" cy="1051341"/>
            <a:chOff x="879714" y="685971"/>
            <a:chExt cx="10395165" cy="1051341"/>
          </a:xfrm>
        </p:grpSpPr>
        <p:pic>
          <p:nvPicPr>
            <p:cNvPr id="4" name="Picture 3">
              <a:extLst>
                <a:ext uri="{FF2B5EF4-FFF2-40B4-BE49-F238E27FC236}">
                  <a16:creationId xmlns:a16="http://schemas.microsoft.com/office/drawing/2014/main" id="{96996C70-F044-4BD3-ACFF-6462840A72C9}"/>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8617404" y="685971"/>
              <a:ext cx="2657475" cy="973572"/>
            </a:xfrm>
            <a:prstGeom prst="rect">
              <a:avLst/>
            </a:prstGeom>
          </p:spPr>
        </p:pic>
        <p:pic>
          <p:nvPicPr>
            <p:cNvPr id="5" name="Picture 4">
              <a:extLst>
                <a:ext uri="{FF2B5EF4-FFF2-40B4-BE49-F238E27FC236}">
                  <a16:creationId xmlns:a16="http://schemas.microsoft.com/office/drawing/2014/main" id="{2C6ACD33-879E-9D88-DF8D-0FF623E45ACC}"/>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79714" y="815192"/>
              <a:ext cx="2673112" cy="922120"/>
            </a:xfrm>
            <a:prstGeom prst="rect">
              <a:avLst/>
            </a:prstGeom>
          </p:spPr>
        </p:pic>
      </p:grpSp>
      <p:sp>
        <p:nvSpPr>
          <p:cNvPr id="15" name="Subtitle 2">
            <a:extLst>
              <a:ext uri="{FF2B5EF4-FFF2-40B4-BE49-F238E27FC236}">
                <a16:creationId xmlns:a16="http://schemas.microsoft.com/office/drawing/2014/main" id="{07B8090A-336B-EBC4-A9CF-1D23BEFB1557}"/>
              </a:ext>
            </a:extLst>
          </p:cNvPr>
          <p:cNvSpPr txBox="1">
            <a:spLocks/>
          </p:cNvSpPr>
          <p:nvPr userDrawn="1"/>
        </p:nvSpPr>
        <p:spPr>
          <a:xfrm>
            <a:off x="4014291" y="4839479"/>
            <a:ext cx="7329412" cy="564090"/>
          </a:xfrm>
          <a:prstGeom prst="rect">
            <a:avLst/>
          </a:prstGeom>
          <a:noFill/>
          <a:ln>
            <a:noFill/>
          </a:ln>
        </p:spPr>
        <p:txBody>
          <a:bodyPr spcFirstLastPara="1" wrap="square" lIns="91425" tIns="45700" rIns="91425" bIns="45700" anchor="t" anchorCtr="0">
            <a:noAutofit/>
          </a:bodyPr>
          <a:lstStyle>
            <a:defPPr marR="0" lvl="0" algn="l" rtl="0">
              <a:lnSpc>
                <a:spcPct val="100000"/>
              </a:lnSpc>
              <a:spcBef>
                <a:spcPts val="0"/>
              </a:spcBef>
              <a:spcAft>
                <a:spcPts val="0"/>
              </a:spcAft>
            </a:defPPr>
            <a:lvl1pPr marL="0" marR="0" lvl="0" indent="0" algn="ctr" rtl="0" eaLnBrk="1" hangingPunct="1">
              <a:lnSpc>
                <a:spcPct val="90000"/>
              </a:lnSpc>
              <a:spcBef>
                <a:spcPts val="1000"/>
              </a:spcBef>
              <a:spcAft>
                <a:spcPts val="0"/>
              </a:spcAft>
              <a:buClr>
                <a:srgbClr val="53575A"/>
              </a:buClr>
              <a:buSzPts val="2800"/>
              <a:buFont typeface="Arial"/>
              <a:buNone/>
              <a:defRPr sz="2400" b="0" i="0" u="none" strike="noStrike" cap="none">
                <a:solidFill>
                  <a:srgbClr val="53575A"/>
                </a:solidFill>
                <a:latin typeface="Arial"/>
                <a:ea typeface="Arial"/>
                <a:cs typeface="Arial"/>
                <a:sym typeface="Arial"/>
              </a:defRPr>
            </a:lvl1pPr>
            <a:lvl2pPr marL="457200" marR="0" lvl="1" indent="0" algn="ctr" rtl="0" eaLnBrk="1" hangingPunct="1">
              <a:lnSpc>
                <a:spcPct val="90000"/>
              </a:lnSpc>
              <a:spcBef>
                <a:spcPts val="500"/>
              </a:spcBef>
              <a:spcAft>
                <a:spcPts val="0"/>
              </a:spcAft>
              <a:buClr>
                <a:srgbClr val="53575A"/>
              </a:buClr>
              <a:buSzPts val="2400"/>
              <a:buFont typeface="Arial"/>
              <a:buNone/>
              <a:defRPr sz="2000" b="0" i="0" u="none" strike="noStrike" cap="none">
                <a:solidFill>
                  <a:srgbClr val="53575A"/>
                </a:solidFill>
                <a:latin typeface="Arial"/>
                <a:ea typeface="Arial"/>
                <a:cs typeface="Arial"/>
                <a:sym typeface="Arial"/>
              </a:defRPr>
            </a:lvl2pPr>
            <a:lvl3pPr marL="914400" marR="0" lvl="2" indent="0" algn="ctr" rtl="0" eaLnBrk="1" hangingPunct="1">
              <a:lnSpc>
                <a:spcPct val="90000"/>
              </a:lnSpc>
              <a:spcBef>
                <a:spcPts val="500"/>
              </a:spcBef>
              <a:spcAft>
                <a:spcPts val="0"/>
              </a:spcAft>
              <a:buClr>
                <a:srgbClr val="53575A"/>
              </a:buClr>
              <a:buSzPts val="2000"/>
              <a:buFont typeface="Arial"/>
              <a:buNone/>
              <a:defRPr sz="1800" b="0" i="0" u="none" strike="noStrike" cap="none">
                <a:solidFill>
                  <a:srgbClr val="53575A"/>
                </a:solidFill>
                <a:latin typeface="Arial"/>
                <a:ea typeface="Arial"/>
                <a:cs typeface="Arial"/>
                <a:sym typeface="Arial"/>
              </a:defRPr>
            </a:lvl3pPr>
            <a:lvl4pPr marL="1371600" marR="0" lvl="3"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4pPr>
            <a:lvl5pPr marL="1828800" marR="0" lvl="4" indent="0" algn="ctr" rtl="0" eaLnBrk="1" hangingPunct="1">
              <a:lnSpc>
                <a:spcPct val="90000"/>
              </a:lnSpc>
              <a:spcBef>
                <a:spcPts val="500"/>
              </a:spcBef>
              <a:spcAft>
                <a:spcPts val="0"/>
              </a:spcAft>
              <a:buClr>
                <a:srgbClr val="53575A"/>
              </a:buClr>
              <a:buSzPts val="1800"/>
              <a:buFont typeface="Arial"/>
              <a:buNone/>
              <a:defRPr sz="1600" b="0" i="0" u="none" strike="noStrike" cap="none">
                <a:solidFill>
                  <a:srgbClr val="53575A"/>
                </a:solidFill>
                <a:latin typeface="Arial"/>
                <a:ea typeface="Arial"/>
                <a:cs typeface="Arial"/>
                <a:sym typeface="Arial"/>
              </a:defRPr>
            </a:lvl5pPr>
            <a:lvl6pPr marL="2286000" marR="0" lvl="5"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6pPr>
            <a:lvl7pPr marL="2743200" marR="0" lvl="6"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7pPr>
            <a:lvl8pPr marL="3200400" marR="0" lvl="7"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8pPr>
            <a:lvl9pPr marL="3657600" marR="0" lvl="8" indent="0" algn="ctr" rtl="0" eaLnBrk="1" hangingPunct="1">
              <a:lnSpc>
                <a:spcPct val="90000"/>
              </a:lnSpc>
              <a:spcBef>
                <a:spcPts val="500"/>
              </a:spcBef>
              <a:spcAft>
                <a:spcPts val="0"/>
              </a:spcAft>
              <a:buClr>
                <a:schemeClr val="dk1"/>
              </a:buClr>
              <a:buSzPts val="1800"/>
              <a:buFont typeface="Arial"/>
              <a:buNone/>
              <a:defRPr sz="1600" b="0" i="0" u="none" strike="noStrike" cap="none">
                <a:solidFill>
                  <a:schemeClr val="dk1"/>
                </a:solidFill>
                <a:latin typeface="Calibri"/>
                <a:ea typeface="Calibri"/>
                <a:cs typeface="Calibri"/>
                <a:sym typeface="Calibri"/>
              </a:defRPr>
            </a:lvl9pPr>
          </a:lstStyle>
          <a:p>
            <a:pPr marL="0" marR="0" lvl="0" indent="0" algn="ctr" defTabSz="914400" rtl="0" eaLnBrk="1" fontAlgn="auto" latinLnBrk="0" hangingPunct="1">
              <a:lnSpc>
                <a:spcPct val="90000"/>
              </a:lnSpc>
              <a:spcBef>
                <a:spcPts val="1000"/>
              </a:spcBef>
              <a:spcAft>
                <a:spcPts val="0"/>
              </a:spcAft>
              <a:buClr>
                <a:srgbClr val="53575A"/>
              </a:buClr>
              <a:buSzPts val="2800"/>
              <a:buFont typeface="Arial"/>
              <a:buNone/>
              <a:tabLst/>
              <a:defRPr/>
            </a:pPr>
            <a:r>
              <a:rPr kumimoji="0" lang="en-US" sz="2000" b="0" i="0" u="none" strike="noStrike" kern="0" cap="none" spc="0" normalizeH="0" baseline="0" noProof="0" dirty="0">
                <a:ln>
                  <a:noFill/>
                </a:ln>
                <a:solidFill>
                  <a:srgbClr val="FFC000">
                    <a:lumMod val="40000"/>
                    <a:lumOff val="60000"/>
                  </a:srgbClr>
                </a:solidFill>
                <a:effectLst/>
                <a:uLnTx/>
                <a:uFillTx/>
                <a:latin typeface="Arial"/>
                <a:cs typeface="Arial"/>
                <a:sym typeface="Arial"/>
              </a:rPr>
              <a:t>Africa Centres for Disease Control and Prevention (Africa CDC)</a:t>
            </a:r>
          </a:p>
        </p:txBody>
      </p:sp>
    </p:spTree>
    <p:extLst>
      <p:ext uri="{BB962C8B-B14F-4D97-AF65-F5344CB8AC3E}">
        <p14:creationId xmlns:p14="http://schemas.microsoft.com/office/powerpoint/2010/main" val="276561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down)">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xEl>
                                              <p:pRg st="0" end="0"/>
                                            </p:txEl>
                                          </p:spTgt>
                                        </p:tgtEl>
                                        <p:attrNameLst>
                                          <p:attrName>style.visibility</p:attrName>
                                        </p:attrNameLst>
                                      </p:cBhvr>
                                      <p:to>
                                        <p:strVal val="visible"/>
                                      </p:to>
                                    </p:set>
                                    <p:animEffect transition="in" filter="fade">
                                      <p:cBhvr>
                                        <p:cTn id="17" dur="500"/>
                                        <p:tgtEl>
                                          <p:spTgt spid="1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5" grpId="0" build="p"/>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2/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293AC4C-5B2F-4A0C-8C9B-7295BEE1F457}"/>
              </a:ext>
            </a:extLst>
          </p:cNvPr>
          <p:cNvGraphicFramePr>
            <a:graphicFrameLocks noChangeAspect="1"/>
          </p:cNvGraphicFramePr>
          <p:nvPr userDrawn="1">
            <p:custDataLst>
              <p:tags r:id="rId1"/>
            </p:custDataLst>
            <p:extLst>
              <p:ext uri="{D42A27DB-BD31-4B8C-83A1-F6EECF244321}">
                <p14:modId xmlns:p14="http://schemas.microsoft.com/office/powerpoint/2010/main" val="208741073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572" imgH="588" progId="TCLayout.ActiveDocument.1">
                  <p:embed/>
                </p:oleObj>
              </mc:Choice>
              <mc:Fallback>
                <p:oleObj name="think-cell Slide" r:id="rId10" imgW="572" imgH="588" progId="TCLayout.ActiveDocument.1">
                  <p:embed/>
                  <p:pic>
                    <p:nvPicPr>
                      <p:cNvPr id="3" name="Object 2" hidden="1">
                        <a:extLst>
                          <a:ext uri="{FF2B5EF4-FFF2-40B4-BE49-F238E27FC236}">
                            <a16:creationId xmlns:a16="http://schemas.microsoft.com/office/drawing/2014/main" id="{C293AC4C-5B2F-4A0C-8C9B-7295BEE1F457}"/>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D668F04-7049-40BA-8D63-D8BBB6921318}"/>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9" name="2. Slide Title">
            <a:extLst>
              <a:ext uri="{FF2B5EF4-FFF2-40B4-BE49-F238E27FC236}">
                <a16:creationId xmlns:a16="http://schemas.microsoft.com/office/drawing/2014/main" id="{0415F114-7B0E-43F2-8881-F0D9FB2A643B}"/>
              </a:ext>
            </a:extLst>
          </p:cNvPr>
          <p:cNvSpPr>
            <a:spLocks noGrp="1"/>
          </p:cNvSpPr>
          <p:nvPr>
            <p:ph type="title"/>
            <p:custDataLst>
              <p:tags r:id="rId3"/>
            </p:custDataLst>
          </p:nvPr>
        </p:nvSpPr>
        <p:spPr>
          <a:xfrm>
            <a:off x="554736" y="172212"/>
            <a:ext cx="6967728" cy="731520"/>
          </a:xfrm>
        </p:spPr>
        <p:txBody>
          <a:bodyPr vert="horz"/>
          <a:lstStyle>
            <a:lvl1pPr rtl="0">
              <a:defRPr/>
            </a:lvl1pPr>
          </a:lstStyle>
          <a:p>
            <a:r>
              <a:rPr lang="en-US"/>
              <a:t>Click to edit Master title style</a:t>
            </a:r>
            <a:endParaRPr lang="en-US" dirty="0"/>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4"/>
            </p:custDataLst>
          </p:nvPr>
        </p:nvSpPr>
        <p:spPr bwMode="ltGray">
          <a:xfrm>
            <a:off x="7830312" y="0"/>
            <a:ext cx="436168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B7A7C0C-AC02-4989-860B-73442D510162}"/>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20" name="3. Subtitle">
            <a:extLst>
              <a:ext uri="{FF2B5EF4-FFF2-40B4-BE49-F238E27FC236}">
                <a16:creationId xmlns:a16="http://schemas.microsoft.com/office/drawing/2014/main" id="{712BED6B-950C-4FB8-AEE1-14FA61D013FF}"/>
              </a:ext>
            </a:extLst>
          </p:cNvPr>
          <p:cNvSpPr>
            <a:spLocks noGrp="1"/>
          </p:cNvSpPr>
          <p:nvPr>
            <p:ph type="subTitle" idx="1"/>
            <p:custDataLst>
              <p:tags r:id="rId6"/>
            </p:custDataLst>
          </p:nvPr>
        </p:nvSpPr>
        <p:spPr>
          <a:xfrm>
            <a:off x="554736" y="919250"/>
            <a:ext cx="6967728"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21" name="5. Source" hidden="1">
            <a:extLst>
              <a:ext uri="{FF2B5EF4-FFF2-40B4-BE49-F238E27FC236}">
                <a16:creationId xmlns:a16="http://schemas.microsoft.com/office/drawing/2014/main" id="{F25A304F-F50E-4F96-991D-CFEB07060178}"/>
              </a:ext>
            </a:extLst>
          </p:cNvPr>
          <p:cNvSpPr txBox="1"/>
          <p:nvPr userDrawn="1">
            <p:custDataLst>
              <p:tags r:id="rId7"/>
            </p:custDataLst>
          </p:nvPr>
        </p:nvSpPr>
        <p:spPr>
          <a:xfrm>
            <a:off x="554735" y="6501669"/>
            <a:ext cx="6967729"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solidFill>
                  <a:schemeClr val="tx1"/>
                </a:solidFill>
              </a:rPr>
              <a:t>Source: …</a:t>
            </a:r>
          </a:p>
        </p:txBody>
      </p:sp>
      <p:sp>
        <p:nvSpPr>
          <p:cNvPr id="10" name="1. On-page tracker">
            <a:extLst>
              <a:ext uri="{FF2B5EF4-FFF2-40B4-BE49-F238E27FC236}">
                <a16:creationId xmlns:a16="http://schemas.microsoft.com/office/drawing/2014/main" id="{7C393009-0681-4A8F-A1E9-19E10A949DCD}"/>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2" name="Picture 2">
            <a:extLst>
              <a:ext uri="{FF2B5EF4-FFF2-40B4-BE49-F238E27FC236}">
                <a16:creationId xmlns:a16="http://schemas.microsoft.com/office/drawing/2014/main" id="{16BCD8AF-7C0C-2455-599E-D8B99D96462B}"/>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987666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3/4 ">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16912903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50854476-2923-4515-A585-4477FF861180}"/>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23" name="RectangleLight">
            <a:extLst>
              <a:ext uri="{FF2B5EF4-FFF2-40B4-BE49-F238E27FC236}">
                <a16:creationId xmlns:a16="http://schemas.microsoft.com/office/drawing/2014/main" id="{A80E2F68-4ED6-42EF-9858-2FE4B1382825}"/>
              </a:ext>
            </a:extLst>
          </p:cNvPr>
          <p:cNvSpPr/>
          <p:nvPr userDrawn="1">
            <p:custDataLst>
              <p:tags r:id="rId3"/>
            </p:custDataLst>
          </p:nvPr>
        </p:nvSpPr>
        <p:spPr bwMode="ltGray">
          <a:xfrm>
            <a:off x="8781416" y="0"/>
            <a:ext cx="341058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F0F0F0"/>
              </a:solidFill>
              <a:effectLst/>
              <a:uLnTx/>
              <a:uFillTx/>
              <a:latin typeface="Arial" panose="020B0604020202020204" pitchFamily="34" charset="0"/>
              <a:ea typeface="+mn-ea"/>
              <a:cs typeface="+mn-cs"/>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marL="0" marR="0" lvl="0" indent="0" algn="r" defTabSz="610744" rtl="0" eaLnBrk="1" fontAlgn="auto" latinLnBrk="0" hangingPunct="1">
              <a:lnSpc>
                <a:spcPct val="100000"/>
              </a:lnSpc>
              <a:spcBef>
                <a:spcPts val="0"/>
              </a:spcBef>
              <a:spcAft>
                <a:spcPts val="0"/>
              </a:spcAft>
              <a:buClrTx/>
              <a:buSzTx/>
              <a:buFontTx/>
              <a:buNone/>
              <a:tabLst/>
              <a:defRPr/>
            </a:pPr>
            <a:fld id="{4ABDCABE-3F10-B64C-92F1-862014417034}" type="slidenum">
              <a:rPr kumimoji="0" lang="en-US" sz="900" b="0" i="0" u="none" strike="noStrike" kern="1200" cap="none" spc="0" normalizeH="0" baseline="0" noProof="0" smtClean="0">
                <a:ln>
                  <a:noFill/>
                </a:ln>
                <a:solidFill>
                  <a:schemeClr val="tx1"/>
                </a:solidFill>
                <a:effectLst/>
                <a:uLnTx/>
                <a:uFillTx/>
                <a:latin typeface="+mn-lt"/>
                <a:ea typeface="+mn-ea"/>
                <a:cs typeface="Arial" panose="020B0604020202020204" pitchFamily="34" charset="0"/>
              </a:rPr>
              <a:pPr marL="0" marR="0" lvl="0" indent="0" algn="r" defTabSz="610744" rtl="0" eaLnBrk="1" fontAlgn="auto" latinLnBrk="0" hangingPunct="1">
                <a:lnSpc>
                  <a:spcPct val="100000"/>
                </a:lnSpc>
                <a:spcBef>
                  <a:spcPts val="0"/>
                </a:spcBef>
                <a:spcAft>
                  <a:spcPts val="0"/>
                </a:spcAft>
                <a:buClrTx/>
                <a:buSzTx/>
                <a:buFontTx/>
                <a:buNone/>
                <a:tabLst/>
                <a:defRPr/>
              </a:pPr>
              <a:t>‹#›</a:t>
            </a:fld>
            <a:endParaRPr kumimoji="0" lang="en-US" sz="900" b="0" i="0" u="none" strike="noStrike" kern="1200" cap="none" spc="0" normalizeH="0" baseline="0" noProof="0" dirty="0">
              <a:ln>
                <a:noFill/>
              </a:ln>
              <a:solidFill>
                <a:schemeClr val="tx1"/>
              </a:solidFill>
              <a:effectLst/>
              <a:uLnTx/>
              <a:uFillTx/>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7918704"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7918704"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Tx/>
              <a:buSzTx/>
              <a:buFont typeface="Segoe UI" panose="020B0502040204020203" pitchFamily="34" charset="0"/>
              <a:buChar char="​"/>
              <a:tabLst/>
              <a:defRPr/>
            </a:pPr>
            <a:r>
              <a:rPr kumimoji="0" lang="en-US" sz="800" b="0" i="0" u="none" strike="noStrike" kern="1200" cap="none" spc="0" normalizeH="0" baseline="0" noProof="0" dirty="0">
                <a:ln>
                  <a:noFill/>
                </a:ln>
                <a:solidFill>
                  <a:schemeClr val="tx1"/>
                </a:solidFill>
                <a:effectLst/>
                <a:uLnTx/>
                <a:uFillTx/>
                <a:latin typeface="+mn-lt"/>
                <a:ea typeface="+mn-ea"/>
                <a:cs typeface="Arial" panose="020B0604020202020204" pitchFamily="34" charset="0"/>
              </a:rPr>
              <a:t>Source: …</a:t>
            </a:r>
          </a:p>
        </p:txBody>
      </p:sp>
      <p:sp>
        <p:nvSpPr>
          <p:cNvPr id="10" name="1. On-page tracker">
            <a:extLst>
              <a:ext uri="{FF2B5EF4-FFF2-40B4-BE49-F238E27FC236}">
                <a16:creationId xmlns:a16="http://schemas.microsoft.com/office/drawing/2014/main" id="{DEC2F904-C5C8-4B39-9C46-6CA56144D86A}"/>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2" name="Picture 2">
            <a:extLst>
              <a:ext uri="{FF2B5EF4-FFF2-40B4-BE49-F238E27FC236}">
                <a16:creationId xmlns:a16="http://schemas.microsoft.com/office/drawing/2014/main" id="{375245A4-2282-D979-85DE-001985DE1763}"/>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6986326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3-lin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648A5D5-75B9-4F02-A4CB-B3C65A9BF2CE}"/>
              </a:ext>
            </a:extLst>
          </p:cNvPr>
          <p:cNvGraphicFramePr>
            <a:graphicFrameLocks noChangeAspect="1"/>
          </p:cNvGraphicFramePr>
          <p:nvPr userDrawn="1">
            <p:custDataLst>
              <p:tags r:id="rId1"/>
            </p:custDataLst>
            <p:extLst>
              <p:ext uri="{D42A27DB-BD31-4B8C-83A1-F6EECF244321}">
                <p14:modId xmlns:p14="http://schemas.microsoft.com/office/powerpoint/2010/main" val="2996890511"/>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C648A5D5-75B9-4F02-A4CB-B3C65A9BF2CE}"/>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17" name="Rectangle 16">
            <a:extLst>
              <a:ext uri="{FF2B5EF4-FFF2-40B4-BE49-F238E27FC236}">
                <a16:creationId xmlns:a16="http://schemas.microsoft.com/office/drawing/2014/main" id="{477EB99F-4F0E-FDA2-C1D6-E490DB85CB9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8" name="Rectangle 17">
            <a:extLst>
              <a:ext uri="{FF2B5EF4-FFF2-40B4-BE49-F238E27FC236}">
                <a16:creationId xmlns:a16="http://schemas.microsoft.com/office/drawing/2014/main" id="{66A642D2-37B6-1B1B-D613-84069D20421D}"/>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A58AAF75-30DC-408A-933A-149F2D14D18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5" name="Slide Number">
            <a:extLst>
              <a:ext uri="{FF2B5EF4-FFF2-40B4-BE49-F238E27FC236}">
                <a16:creationId xmlns:a16="http://schemas.microsoft.com/office/drawing/2014/main" id="{0AA537C7-2883-43C1-848C-3A4E9645077F}"/>
              </a:ext>
            </a:extLst>
          </p:cNvPr>
          <p:cNvSpPr>
            <a:spLocks noChangeArrowheads="1"/>
          </p:cNvSpPr>
          <p:nvPr userDrawn="1">
            <p:custDataLst>
              <p:tags r:id="rId3"/>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4" name="2. Slide Title">
            <a:extLst>
              <a:ext uri="{FF2B5EF4-FFF2-40B4-BE49-F238E27FC236}">
                <a16:creationId xmlns:a16="http://schemas.microsoft.com/office/drawing/2014/main" id="{6C3D89FC-A4B9-4683-B64F-B0644150274F}"/>
              </a:ext>
            </a:extLst>
          </p:cNvPr>
          <p:cNvSpPr>
            <a:spLocks noGrp="1"/>
          </p:cNvSpPr>
          <p:nvPr>
            <p:ph type="title"/>
            <p:custDataLst>
              <p:tags r:id="rId4"/>
            </p:custDataLst>
          </p:nvPr>
        </p:nvSpPr>
        <p:spPr>
          <a:xfrm>
            <a:off x="554737" y="172212"/>
            <a:ext cx="8559767" cy="989512"/>
          </a:xfrm>
        </p:spPr>
        <p:txBody>
          <a:bodyPr vert="horz">
            <a:noAutofit/>
          </a:bodyPr>
          <a:lstStyle>
            <a:lvl1pPr rtl="0">
              <a:defRPr/>
            </a:lvl1pPr>
          </a:lstStyle>
          <a:p>
            <a:r>
              <a:rPr lang="en-US"/>
              <a:t>Click to edit Master title style</a:t>
            </a:r>
            <a:endParaRPr lang="en-US" dirty="0"/>
          </a:p>
        </p:txBody>
      </p:sp>
      <p:sp>
        <p:nvSpPr>
          <p:cNvPr id="10" name="5. Source" hidden="1">
            <a:extLst>
              <a:ext uri="{FF2B5EF4-FFF2-40B4-BE49-F238E27FC236}">
                <a16:creationId xmlns:a16="http://schemas.microsoft.com/office/drawing/2014/main" id="{81E2484B-3E40-408C-A350-5EB40C8A09F0}"/>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931AA88E-24E2-4493-A340-98EE8666A3B2}"/>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5" name="Picture 2">
            <a:extLst>
              <a:ext uri="{FF2B5EF4-FFF2-40B4-BE49-F238E27FC236}">
                <a16:creationId xmlns:a16="http://schemas.microsoft.com/office/drawing/2014/main" id="{A7AE3998-0989-D7CF-DE4F-3FFE44124C9A}"/>
              </a:ext>
            </a:extLst>
          </p:cNvPr>
          <p:cNvPicPr>
            <a:picLocks noChangeAspect="1" noChangeArrowheads="1"/>
          </p:cNvPicPr>
          <p:nvPr userDrawn="1"/>
        </p:nvPicPr>
        <p:blipFill>
          <a:blip r:embed="rId10" cstate="print">
            <a:extLst>
              <a:ext uri="{28A0092B-C50C-407E-A947-70E740481C1C}">
                <a14:useLocalDpi xmlns:a14="http://schemas.microsoft.com/office/drawing/2010/main" val="0"/>
              </a:ext>
            </a:extLst>
          </a:blip>
          <a:srcRect/>
          <a:stretch>
            <a:fillRect/>
          </a:stretch>
        </p:blipFill>
        <p:spPr bwMode="auto">
          <a:xfrm>
            <a:off x="9398558" y="741102"/>
            <a:ext cx="2258370" cy="420622"/>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A038AAA4-DB0D-2638-82C2-9ACF8B0D0353}"/>
              </a:ext>
            </a:extLst>
          </p:cNvPr>
          <p:cNvSpPr/>
          <p:nvPr userDrawn="1"/>
        </p:nvSpPr>
        <p:spPr>
          <a:xfrm>
            <a:off x="7235120" y="1415720"/>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28386938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ustom">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220E9A7C-FB74-480B-8212-8CE5C1AF5D1B}"/>
              </a:ext>
            </a:extLst>
          </p:cNvPr>
          <p:cNvGraphicFramePr>
            <a:graphicFrameLocks noChangeAspect="1"/>
          </p:cNvGraphicFramePr>
          <p:nvPr userDrawn="1">
            <p:custDataLst>
              <p:tags r:id="rId1"/>
            </p:custDataLst>
            <p:extLst>
              <p:ext uri="{D42A27DB-BD31-4B8C-83A1-F6EECF244321}">
                <p14:modId xmlns:p14="http://schemas.microsoft.com/office/powerpoint/2010/main" val="269964028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6" imgW="592" imgH="591" progId="TCLayout.ActiveDocument.1">
                  <p:embed/>
                </p:oleObj>
              </mc:Choice>
              <mc:Fallback>
                <p:oleObj name="think-cell Slide" r:id="rId6" imgW="592" imgH="591" progId="TCLayout.ActiveDocument.1">
                  <p:embed/>
                  <p:pic>
                    <p:nvPicPr>
                      <p:cNvPr id="2" name="Object 1" hidden="1">
                        <a:extLst>
                          <a:ext uri="{FF2B5EF4-FFF2-40B4-BE49-F238E27FC236}">
                            <a16:creationId xmlns:a16="http://schemas.microsoft.com/office/drawing/2014/main" id="{220E9A7C-FB74-480B-8212-8CE5C1AF5D1B}"/>
                          </a:ext>
                        </a:extLst>
                      </p:cNvPr>
                      <p:cNvPicPr/>
                      <p:nvPr/>
                    </p:nvPicPr>
                    <p:blipFill>
                      <a:blip r:embed="rId7"/>
                      <a:stretch>
                        <a:fillRect/>
                      </a:stretch>
                    </p:blipFill>
                    <p:spPr>
                      <a:xfrm>
                        <a:off x="1588" y="1588"/>
                        <a:ext cx="1588" cy="1588"/>
                      </a:xfrm>
                      <a:prstGeom prst="rect">
                        <a:avLst/>
                      </a:prstGeom>
                    </p:spPr>
                  </p:pic>
                </p:oleObj>
              </mc:Fallback>
            </mc:AlternateContent>
          </a:graphicData>
        </a:graphic>
      </p:graphicFrame>
      <p:sp>
        <p:nvSpPr>
          <p:cNvPr id="9" name="Slide Number">
            <a:extLst>
              <a:ext uri="{FF2B5EF4-FFF2-40B4-BE49-F238E27FC236}">
                <a16:creationId xmlns:a16="http://schemas.microsoft.com/office/drawing/2014/main" id="{6982A9EE-ED1D-4D7E-84CA-3C36D0891D68}"/>
              </a:ext>
            </a:extLst>
          </p:cNvPr>
          <p:cNvSpPr>
            <a:spLocks noChangeArrowheads="1"/>
          </p:cNvSpPr>
          <p:nvPr userDrawn="1">
            <p:custDataLst>
              <p:tags r:id="rId2"/>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09F9A864-CDB7-4063-BBF8-591908AA18D0}"/>
              </a:ext>
            </a:extLst>
          </p:cNvPr>
          <p:cNvSpPr txBox="1"/>
          <p:nvPr userDrawn="1">
            <p:custDataLst>
              <p:tags r:id="rId3"/>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8" name="1. On-page tracker">
            <a:extLst>
              <a:ext uri="{FF2B5EF4-FFF2-40B4-BE49-F238E27FC236}">
                <a16:creationId xmlns:a16="http://schemas.microsoft.com/office/drawing/2014/main" id="{BD5E1493-E8EF-4031-B447-85DA0B418111}"/>
              </a:ext>
            </a:extLst>
          </p:cNvPr>
          <p:cNvSpPr>
            <a:spLocks noGrp="1"/>
          </p:cNvSpPr>
          <p:nvPr>
            <p:ph type="body" sz="quarter" idx="10" hasCustomPrompt="1"/>
            <p:custDataLst>
              <p:tags r:id="rId4"/>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4" name="Picture 2">
            <a:extLst>
              <a:ext uri="{FF2B5EF4-FFF2-40B4-BE49-F238E27FC236}">
                <a16:creationId xmlns:a16="http://schemas.microsoft.com/office/drawing/2014/main" id="{8385ED83-22FF-01D3-1AAE-660C5CDC2C95}"/>
              </a:ext>
            </a:extLst>
          </p:cNvPr>
          <p:cNvPicPr>
            <a:picLocks noChangeAspect="1" noChangeArrowheads="1"/>
          </p:cNvPicPr>
          <p:nvPr userDrawn="1"/>
        </p:nvPicPr>
        <p:blipFill>
          <a:blip r:embed="rId8"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694582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End">
    <p:spTree>
      <p:nvGrpSpPr>
        <p:cNvPr id="1" name=""/>
        <p:cNvGrpSpPr/>
        <p:nvPr/>
      </p:nvGrpSpPr>
      <p:grpSpPr>
        <a:xfrm>
          <a:off x="0" y="0"/>
          <a:ext cx="0" cy="0"/>
          <a:chOff x="0" y="0"/>
          <a:chExt cx="0" cy="0"/>
        </a:xfrm>
      </p:grpSpPr>
      <p:graphicFrame>
        <p:nvGraphicFramePr>
          <p:cNvPr id="2" name="Object 1" hidden="1">
            <a:extLst>
              <a:ext uri="{FF2B5EF4-FFF2-40B4-BE49-F238E27FC236}">
                <a16:creationId xmlns:a16="http://schemas.microsoft.com/office/drawing/2014/main" id="{A954CCC1-5027-4384-BFF6-B54153C697A8}"/>
              </a:ext>
            </a:extLst>
          </p:cNvPr>
          <p:cNvGraphicFramePr>
            <a:graphicFrameLocks noChangeAspect="1"/>
          </p:cNvGraphicFramePr>
          <p:nvPr userDrawn="1">
            <p:custDataLst>
              <p:tags r:id="rId1"/>
            </p:custDataLst>
            <p:extLst>
              <p:ext uri="{D42A27DB-BD31-4B8C-83A1-F6EECF244321}">
                <p14:modId xmlns:p14="http://schemas.microsoft.com/office/powerpoint/2010/main" val="4497767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592" imgH="591" progId="TCLayout.ActiveDocument.1">
                  <p:embed/>
                </p:oleObj>
              </mc:Choice>
              <mc:Fallback>
                <p:oleObj name="think-cell Slide" r:id="rId5" imgW="592" imgH="591" progId="TCLayout.ActiveDocument.1">
                  <p:embed/>
                  <p:pic>
                    <p:nvPicPr>
                      <p:cNvPr id="2" name="Object 1" hidden="1">
                        <a:extLst>
                          <a:ext uri="{FF2B5EF4-FFF2-40B4-BE49-F238E27FC236}">
                            <a16:creationId xmlns:a16="http://schemas.microsoft.com/office/drawing/2014/main" id="{A954CCC1-5027-4384-BFF6-B54153C697A8}"/>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10" name="Rectangle 9">
            <a:extLst>
              <a:ext uri="{FF2B5EF4-FFF2-40B4-BE49-F238E27FC236}">
                <a16:creationId xmlns:a16="http://schemas.microsoft.com/office/drawing/2014/main" id="{C13874F2-58EF-5576-60D6-54BF3E5DEA18}"/>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11" name="Rectangle 10">
            <a:extLst>
              <a:ext uri="{FF2B5EF4-FFF2-40B4-BE49-F238E27FC236}">
                <a16:creationId xmlns:a16="http://schemas.microsoft.com/office/drawing/2014/main" id="{3B895936-3BA6-9AFB-5D5D-00DFD038A053}"/>
              </a:ext>
            </a:extLst>
          </p:cNvPr>
          <p:cNvSpPr/>
          <p:nvPr userDrawn="1"/>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8" name="5. Source" hidden="1">
            <a:extLst>
              <a:ext uri="{FF2B5EF4-FFF2-40B4-BE49-F238E27FC236}">
                <a16:creationId xmlns:a16="http://schemas.microsoft.com/office/drawing/2014/main" id="{330AE89A-7771-4A6E-A02D-893DCB66C876}"/>
              </a:ext>
            </a:extLst>
          </p:cNvPr>
          <p:cNvSpPr txBox="1"/>
          <p:nvPr userDrawn="1">
            <p:custDataLst>
              <p:tags r:id="rId2"/>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pic>
        <p:nvPicPr>
          <p:cNvPr id="7" name="Picture 6">
            <a:extLst>
              <a:ext uri="{FF2B5EF4-FFF2-40B4-BE49-F238E27FC236}">
                <a16:creationId xmlns:a16="http://schemas.microsoft.com/office/drawing/2014/main" id="{19B3CF9A-8D2B-B8C5-9DFE-BF8DCE20DC21}"/>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l="17066" r="4891"/>
          <a:stretch/>
        </p:blipFill>
        <p:spPr>
          <a:xfrm>
            <a:off x="0" y="1312881"/>
            <a:ext cx="5486400" cy="4793063"/>
          </a:xfrm>
          <a:prstGeom prst="rect">
            <a:avLst/>
          </a:prstGeom>
        </p:spPr>
      </p:pic>
      <p:sp>
        <p:nvSpPr>
          <p:cNvPr id="31" name="2. Slide Title">
            <a:extLst>
              <a:ext uri="{FF2B5EF4-FFF2-40B4-BE49-F238E27FC236}">
                <a16:creationId xmlns:a16="http://schemas.microsoft.com/office/drawing/2014/main" id="{3D808FF2-F49C-2D52-47EE-F6907151141A}"/>
              </a:ext>
            </a:extLst>
          </p:cNvPr>
          <p:cNvSpPr>
            <a:spLocks noGrp="1"/>
          </p:cNvSpPr>
          <p:nvPr>
            <p:ph type="title" hasCustomPrompt="1"/>
            <p:custDataLst>
              <p:tags r:id="rId3"/>
            </p:custDataLst>
          </p:nvPr>
        </p:nvSpPr>
        <p:spPr>
          <a:xfrm>
            <a:off x="5743575" y="3247747"/>
            <a:ext cx="5913354" cy="923330"/>
          </a:xfrm>
        </p:spPr>
        <p:txBody>
          <a:bodyPr vert="horz" anchor="ctr">
            <a:noAutofit/>
          </a:bodyPr>
          <a:lstStyle>
            <a:lvl1pPr algn="ctr" rtl="0">
              <a:defRPr sz="6000"/>
            </a:lvl1pPr>
          </a:lstStyle>
          <a:p>
            <a:r>
              <a:rPr lang="en-US" dirty="0"/>
              <a:t>Thank you</a:t>
            </a:r>
          </a:p>
        </p:txBody>
      </p:sp>
      <p:grpSp>
        <p:nvGrpSpPr>
          <p:cNvPr id="44" name="Group 43">
            <a:extLst>
              <a:ext uri="{FF2B5EF4-FFF2-40B4-BE49-F238E27FC236}">
                <a16:creationId xmlns:a16="http://schemas.microsoft.com/office/drawing/2014/main" id="{A8426E44-A9E2-97FB-2B03-55F3E4AF9321}"/>
              </a:ext>
            </a:extLst>
          </p:cNvPr>
          <p:cNvGrpSpPr/>
          <p:nvPr userDrawn="1"/>
        </p:nvGrpSpPr>
        <p:grpSpPr>
          <a:xfrm>
            <a:off x="1888755" y="212074"/>
            <a:ext cx="8414490" cy="851022"/>
            <a:chOff x="879714" y="685971"/>
            <a:chExt cx="10395165" cy="1051341"/>
          </a:xfrm>
        </p:grpSpPr>
        <p:pic>
          <p:nvPicPr>
            <p:cNvPr id="45" name="Picture 44">
              <a:extLst>
                <a:ext uri="{FF2B5EF4-FFF2-40B4-BE49-F238E27FC236}">
                  <a16:creationId xmlns:a16="http://schemas.microsoft.com/office/drawing/2014/main" id="{9A12FF36-884D-37EE-D83B-58EBDAB4D56C}"/>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8617404" y="685971"/>
              <a:ext cx="2657475" cy="973572"/>
            </a:xfrm>
            <a:prstGeom prst="rect">
              <a:avLst/>
            </a:prstGeom>
          </p:spPr>
        </p:pic>
        <p:pic>
          <p:nvPicPr>
            <p:cNvPr id="46" name="Picture 45">
              <a:extLst>
                <a:ext uri="{FF2B5EF4-FFF2-40B4-BE49-F238E27FC236}">
                  <a16:creationId xmlns:a16="http://schemas.microsoft.com/office/drawing/2014/main" id="{7C5906F8-29DC-3826-B546-EDE3FFC58A8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879714" y="815192"/>
              <a:ext cx="2673112" cy="922120"/>
            </a:xfrm>
            <a:prstGeom prst="rect">
              <a:avLst/>
            </a:prstGeom>
          </p:spPr>
        </p:pic>
      </p:grpSp>
    </p:spTree>
    <p:extLst>
      <p:ext uri="{BB962C8B-B14F-4D97-AF65-F5344CB8AC3E}">
        <p14:creationId xmlns:p14="http://schemas.microsoft.com/office/powerpoint/2010/main" val="927242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1)">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6"/>
        <p:cNvGrpSpPr/>
        <p:nvPr/>
      </p:nvGrpSpPr>
      <p:grpSpPr>
        <a:xfrm>
          <a:off x="0" y="0"/>
          <a:ext cx="0" cy="0"/>
          <a:chOff x="0" y="0"/>
          <a:chExt cx="0" cy="0"/>
        </a:xfrm>
      </p:grpSpPr>
      <p:sp>
        <p:nvSpPr>
          <p:cNvPr id="17" name="Google Shape;17;p2"/>
          <p:cNvSpPr txBox="1">
            <a:spLocks noGrp="1"/>
          </p:cNvSpPr>
          <p:nvPr>
            <p:ph type="title"/>
          </p:nvPr>
        </p:nvSpPr>
        <p:spPr>
          <a:xfrm>
            <a:off x="838200" y="1054100"/>
            <a:ext cx="7899300" cy="636600"/>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53575A"/>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r>
              <a:rPr lang="en-US"/>
              <a:t>Click to edit Master title style</a:t>
            </a:r>
            <a:endParaRPr/>
          </a:p>
        </p:txBody>
      </p:sp>
      <p:sp>
        <p:nvSpPr>
          <p:cNvPr id="18" name="Google Shape;18;p2"/>
          <p:cNvSpPr txBox="1">
            <a:spLocks noGrp="1"/>
          </p:cNvSpPr>
          <p:nvPr>
            <p:ph type="body" idx="1"/>
          </p:nvPr>
        </p:nvSpPr>
        <p:spPr>
          <a:xfrm>
            <a:off x="838200" y="1825625"/>
            <a:ext cx="10515600" cy="4351200"/>
          </a:xfrm>
          <a:prstGeom prst="rect">
            <a:avLst/>
          </a:prstGeom>
          <a:noFill/>
          <a:ln>
            <a:noFill/>
          </a:ln>
        </p:spPr>
        <p:txBody>
          <a:bodyPr spcFirstLastPara="1" wrap="square" lIns="91425" tIns="45700" rIns="91425" bIns="45700" anchor="t" anchorCtr="0">
            <a:noAutofit/>
          </a:bodyPr>
          <a:lstStyle>
            <a:lvl1pPr marL="457200" lvl="0" indent="-342900" algn="l">
              <a:lnSpc>
                <a:spcPct val="90000"/>
              </a:lnSpc>
              <a:spcBef>
                <a:spcPts val="1000"/>
              </a:spcBef>
              <a:spcAft>
                <a:spcPts val="0"/>
              </a:spcAft>
              <a:buClr>
                <a:srgbClr val="53575A"/>
              </a:buClr>
              <a:buSzPts val="1800"/>
              <a:buChar char="•"/>
              <a:defRPr/>
            </a:lvl1pPr>
            <a:lvl2pPr marL="914400" lvl="1" indent="-342900" algn="l">
              <a:lnSpc>
                <a:spcPct val="90000"/>
              </a:lnSpc>
              <a:spcBef>
                <a:spcPts val="500"/>
              </a:spcBef>
              <a:spcAft>
                <a:spcPts val="0"/>
              </a:spcAft>
              <a:buClr>
                <a:srgbClr val="53575A"/>
              </a:buClr>
              <a:buSzPts val="1800"/>
              <a:buChar char="•"/>
              <a:defRPr/>
            </a:lvl2pPr>
            <a:lvl3pPr marL="1371600" lvl="2" indent="-342900" algn="l">
              <a:lnSpc>
                <a:spcPct val="90000"/>
              </a:lnSpc>
              <a:spcBef>
                <a:spcPts val="500"/>
              </a:spcBef>
              <a:spcAft>
                <a:spcPts val="0"/>
              </a:spcAft>
              <a:buClr>
                <a:srgbClr val="53575A"/>
              </a:buClr>
              <a:buSzPts val="1800"/>
              <a:buChar char="•"/>
              <a:defRPr/>
            </a:lvl3pPr>
            <a:lvl4pPr marL="1828800" lvl="3" indent="-342900" algn="l">
              <a:lnSpc>
                <a:spcPct val="90000"/>
              </a:lnSpc>
              <a:spcBef>
                <a:spcPts val="500"/>
              </a:spcBef>
              <a:spcAft>
                <a:spcPts val="0"/>
              </a:spcAft>
              <a:buClr>
                <a:srgbClr val="53575A"/>
              </a:buClr>
              <a:buSzPts val="1800"/>
              <a:buChar char="•"/>
              <a:defRPr/>
            </a:lvl4pPr>
            <a:lvl5pPr marL="2286000" lvl="4" indent="-342900" algn="l">
              <a:lnSpc>
                <a:spcPct val="90000"/>
              </a:lnSpc>
              <a:spcBef>
                <a:spcPts val="500"/>
              </a:spcBef>
              <a:spcAft>
                <a:spcPts val="0"/>
              </a:spcAft>
              <a:buClr>
                <a:srgbClr val="53575A"/>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pPr lvl="0"/>
            <a:r>
              <a:rPr lang="en-US"/>
              <a:t>Click to edit Master text styles</a:t>
            </a:r>
          </a:p>
        </p:txBody>
      </p:sp>
    </p:spTree>
    <p:extLst>
      <p:ext uri="{BB962C8B-B14F-4D97-AF65-F5344CB8AC3E}">
        <p14:creationId xmlns:p14="http://schemas.microsoft.com/office/powerpoint/2010/main" val="12531310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efault">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8EFF8A2-0FB9-4B25-8B8D-492353274983}"/>
              </a:ext>
            </a:extLst>
          </p:cNvPr>
          <p:cNvGraphicFramePr>
            <a:graphicFrameLocks noChangeAspect="1"/>
          </p:cNvGraphicFramePr>
          <p:nvPr userDrawn="1">
            <p:custDataLst>
              <p:tags r:id="rId1"/>
            </p:custDataLst>
            <p:extLst>
              <p:ext uri="{D42A27DB-BD31-4B8C-83A1-F6EECF244321}">
                <p14:modId xmlns:p14="http://schemas.microsoft.com/office/powerpoint/2010/main" val="21891545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413" imgH="416" progId="TCLayout.ActiveDocument.1">
                  <p:embed/>
                </p:oleObj>
              </mc:Choice>
              <mc:Fallback>
                <p:oleObj name="think-cell Slide" r:id="rId9" imgW="413" imgH="416" progId="TCLayout.ActiveDocument.1">
                  <p:embed/>
                  <p:pic>
                    <p:nvPicPr>
                      <p:cNvPr id="3" name="Object 6" hidden="1">
                        <a:extLst>
                          <a:ext uri="{FF2B5EF4-FFF2-40B4-BE49-F238E27FC236}">
                            <a16:creationId xmlns:a16="http://schemas.microsoft.com/office/drawing/2014/main" id="{D8EFF8A2-0FB9-4B25-8B8D-492353274983}"/>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5" name="Rectangle 1" hidden="1">
            <a:extLst>
              <a:ext uri="{FF2B5EF4-FFF2-40B4-BE49-F238E27FC236}">
                <a16:creationId xmlns:a16="http://schemas.microsoft.com/office/drawing/2014/main" id="{FCC3A0E6-E630-4C26-B008-93BA0B5B110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4" name="3. Subtitle">
            <a:extLst>
              <a:ext uri="{FF2B5EF4-FFF2-40B4-BE49-F238E27FC236}">
                <a16:creationId xmlns:a16="http://schemas.microsoft.com/office/drawing/2014/main" id="{D4D36123-678D-4B6C-A648-186F85BE34AE}"/>
              </a:ext>
            </a:extLst>
          </p:cNvPr>
          <p:cNvSpPr>
            <a:spLocks noGrp="1"/>
          </p:cNvSpPr>
          <p:nvPr>
            <p:ph type="subTitle" idx="1"/>
            <p:custDataLst>
              <p:tags r:id="rId3"/>
            </p:custDataLst>
          </p:nvPr>
        </p:nvSpPr>
        <p:spPr>
          <a:xfrm>
            <a:off x="554737" y="919250"/>
            <a:ext cx="8559767"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8" name="5. Source" hidden="1">
            <a:extLst>
              <a:ext uri="{FF2B5EF4-FFF2-40B4-BE49-F238E27FC236}">
                <a16:creationId xmlns:a16="http://schemas.microsoft.com/office/drawing/2014/main" id="{9238B1D6-2095-4826-AA45-9A4E6F7D1A16}"/>
              </a:ext>
            </a:extLst>
          </p:cNvPr>
          <p:cNvSpPr txBox="1"/>
          <p:nvPr userDrawn="1">
            <p:custDataLst>
              <p:tags r:id="rId4"/>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a:t>
            </a:r>
          </a:p>
        </p:txBody>
      </p:sp>
      <p:sp>
        <p:nvSpPr>
          <p:cNvPr id="11" name="1. On-page tracker">
            <a:extLst>
              <a:ext uri="{FF2B5EF4-FFF2-40B4-BE49-F238E27FC236}">
                <a16:creationId xmlns:a16="http://schemas.microsoft.com/office/drawing/2014/main" id="{C30AC055-11D5-4540-94E4-C3B7BE6EFD7D}"/>
              </a:ext>
            </a:extLst>
          </p:cNvPr>
          <p:cNvSpPr>
            <a:spLocks noGrp="1"/>
          </p:cNvSpPr>
          <p:nvPr>
            <p:ph type="body" sz="quarter" idx="10" hasCustomPrompt="1"/>
            <p:custDataLst>
              <p:tags r:id="rId5"/>
            </p:custDataLst>
          </p:nvPr>
        </p:nvSpPr>
        <p:spPr>
          <a:xfrm>
            <a:off x="554735" y="41597"/>
            <a:ext cx="3843338" cy="123111"/>
          </a:xfrm>
          <a:prstGeom prst="rect">
            <a:avLst/>
          </a:prstGeom>
          <a:noFill/>
          <a:ln w="6350">
            <a:noFill/>
            <a:miter lim="800000"/>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lvl1pPr>
              <a:defRPr lang="en-US" sz="800" b="0" dirty="0">
                <a:cs typeface="+mn-cs"/>
              </a:defRPr>
            </a:lvl1pPr>
          </a:lstStyle>
          <a:p>
            <a:pPr lvl="0">
              <a:buNone/>
            </a:pPr>
            <a:r>
              <a:rPr lang="en-US" dirty="0"/>
              <a:t>Add tracker</a:t>
            </a:r>
          </a:p>
        </p:txBody>
      </p:sp>
      <p:sp>
        <p:nvSpPr>
          <p:cNvPr id="10" name="2. Slide Title">
            <a:extLst>
              <a:ext uri="{FF2B5EF4-FFF2-40B4-BE49-F238E27FC236}">
                <a16:creationId xmlns:a16="http://schemas.microsoft.com/office/drawing/2014/main" id="{8326FFD0-8389-4032-AAB8-00C262CAF746}"/>
              </a:ext>
            </a:extLst>
          </p:cNvPr>
          <p:cNvSpPr>
            <a:spLocks noGrp="1"/>
          </p:cNvSpPr>
          <p:nvPr>
            <p:ph type="title"/>
            <p:custDataLst>
              <p:tags r:id="rId6"/>
            </p:custDataLst>
          </p:nvPr>
        </p:nvSpPr>
        <p:spPr>
          <a:xfrm>
            <a:off x="554737" y="172212"/>
            <a:ext cx="8559767" cy="731520"/>
          </a:xfrm>
          <a:prstGeom prst="rect">
            <a:avLst/>
          </a:prstGeom>
        </p:spPr>
        <p:txBody>
          <a:bodyPr vert="horz" wrap="square" lIns="0" tIns="0" rIns="0" bIns="0" rtlCol="0" anchor="b" anchorCtr="0">
            <a:noAutofit/>
          </a:bodyPr>
          <a:lstStyle>
            <a:lvl1pPr>
              <a:defRPr lang="en-US" dirty="0">
                <a:solidFill>
                  <a:schemeClr val="accent5"/>
                </a:solidFill>
              </a:defRPr>
            </a:lvl1pPr>
          </a:lstStyle>
          <a:p>
            <a:pPr lvl="0"/>
            <a:r>
              <a:rPr lang="en-US"/>
              <a:t>Click to edit Master title style</a:t>
            </a:r>
            <a:endParaRPr lang="en-US" dirty="0"/>
          </a:p>
        </p:txBody>
      </p:sp>
      <p:sp>
        <p:nvSpPr>
          <p:cNvPr id="6" name="Slide Number">
            <a:extLst>
              <a:ext uri="{FF2B5EF4-FFF2-40B4-BE49-F238E27FC236}">
                <a16:creationId xmlns:a16="http://schemas.microsoft.com/office/drawing/2014/main" id="{5ACFADC1-9F3B-A235-E164-F8E0F353C83B}"/>
              </a:ext>
            </a:extLst>
          </p:cNvPr>
          <p:cNvSpPr>
            <a:spLocks noChangeArrowheads="1"/>
          </p:cNvSpPr>
          <p:nvPr userDrawn="1">
            <p:custDataLst>
              <p:tags r:id="rId7"/>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Tree>
    <p:extLst>
      <p:ext uri="{BB962C8B-B14F-4D97-AF65-F5344CB8AC3E}">
        <p14:creationId xmlns:p14="http://schemas.microsoft.com/office/powerpoint/2010/main" val="24499016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op Left">
    <p:spTree>
      <p:nvGrpSpPr>
        <p:cNvPr id="1" name=""/>
        <p:cNvGrpSpPr/>
        <p:nvPr/>
      </p:nvGrpSpPr>
      <p:grpSpPr>
        <a:xfrm>
          <a:off x="0" y="0"/>
          <a:ext cx="0" cy="0"/>
          <a:chOff x="0" y="0"/>
          <a:chExt cx="0" cy="0"/>
        </a:xfrm>
      </p:grpSpPr>
      <p:graphicFrame>
        <p:nvGraphicFramePr>
          <p:cNvPr id="10" name="Object 9" hidden="1">
            <a:extLst>
              <a:ext uri="{FF2B5EF4-FFF2-40B4-BE49-F238E27FC236}">
                <a16:creationId xmlns:a16="http://schemas.microsoft.com/office/drawing/2014/main" id="{9BA84E71-6FE7-4585-B82E-BE5603311945}"/>
              </a:ext>
            </a:extLst>
          </p:cNvPr>
          <p:cNvGraphicFramePr>
            <a:graphicFrameLocks noChangeAspect="1"/>
          </p:cNvGraphicFramePr>
          <p:nvPr userDrawn="1">
            <p:custDataLst>
              <p:tags r:id="rId1"/>
            </p:custDataLst>
            <p:extLst>
              <p:ext uri="{D42A27DB-BD31-4B8C-83A1-F6EECF244321}">
                <p14:modId xmlns:p14="http://schemas.microsoft.com/office/powerpoint/2010/main" val="80108321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10" name="Object 9" hidden="1">
                        <a:extLst>
                          <a:ext uri="{FF2B5EF4-FFF2-40B4-BE49-F238E27FC236}">
                            <a16:creationId xmlns:a16="http://schemas.microsoft.com/office/drawing/2014/main" id="{9BA84E71-6FE7-4585-B82E-BE5603311945}"/>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pic>
        <p:nvPicPr>
          <p:cNvPr id="5" name="Picture 4">
            <a:extLst>
              <a:ext uri="{FF2B5EF4-FFF2-40B4-BE49-F238E27FC236}">
                <a16:creationId xmlns:a16="http://schemas.microsoft.com/office/drawing/2014/main" id="{0AC0A4A7-851F-AD8C-0718-7DFB68D12601}"/>
              </a:ext>
            </a:extLst>
          </p:cNvPr>
          <p:cNvPicPr>
            <a:picLocks noChangeAspect="1"/>
          </p:cNvPicPr>
          <p:nvPr userDrawn="1"/>
        </p:nvPicPr>
        <p:blipFill>
          <a:blip r:embed="rId10" cstate="print">
            <a:extLst>
              <a:ext uri="{28A0092B-C50C-407E-A947-70E740481C1C}">
                <a14:useLocalDpi xmlns:a14="http://schemas.microsoft.com/office/drawing/2010/main" val="0"/>
              </a:ext>
            </a:extLst>
          </a:blip>
          <a:stretch>
            <a:fillRect/>
          </a:stretch>
        </p:blipFill>
        <p:spPr>
          <a:xfrm>
            <a:off x="8505825" y="1219640"/>
            <a:ext cx="3686175" cy="5562159"/>
          </a:xfrm>
          <a:prstGeom prst="rect">
            <a:avLst/>
          </a:prstGeom>
        </p:spPr>
      </p:pic>
      <p:sp>
        <p:nvSpPr>
          <p:cNvPr id="12" name="Rectangle 11">
            <a:extLst>
              <a:ext uri="{FF2B5EF4-FFF2-40B4-BE49-F238E27FC236}">
                <a16:creationId xmlns:a16="http://schemas.microsoft.com/office/drawing/2014/main" id="{00274838-1A62-9753-403B-AE13418A0B45}"/>
              </a:ext>
            </a:extLst>
          </p:cNvPr>
          <p:cNvSpPr/>
          <p:nvPr userDrawn="1"/>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9" name="Rectangle 8" hidden="1">
            <a:extLst>
              <a:ext uri="{FF2B5EF4-FFF2-40B4-BE49-F238E27FC236}">
                <a16:creationId xmlns:a16="http://schemas.microsoft.com/office/drawing/2014/main" id="{D62A08AB-557D-4245-84FA-9DB6B6C6845A}"/>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1706563"/>
            <a:ext cx="3813048" cy="769441"/>
          </a:xfrm>
          <a:prstGeom prst="rect">
            <a:avLst/>
          </a:prstGeom>
        </p:spPr>
        <p:txBody>
          <a:bodyPr vert="horz" anchor="t">
            <a:noAutofit/>
          </a:bodyPr>
          <a:lstStyle>
            <a:lvl1pPr rtl="0">
              <a:lnSpc>
                <a:spcPct val="100000"/>
              </a:lnSpc>
              <a:defRPr>
                <a:ln w="6350" cap="flat">
                  <a:noFill/>
                  <a:miter lim="800000"/>
                </a:ln>
              </a:defRPr>
            </a:lvl1pPr>
          </a:lstStyle>
          <a:p>
            <a:r>
              <a:rPr lang="en-US"/>
              <a:t>Click to edit Master title style</a:t>
            </a:r>
            <a:endParaRPr lang="en-US" dirty="0"/>
          </a:p>
        </p:txBody>
      </p:sp>
      <p:sp>
        <p:nvSpPr>
          <p:cNvPr id="4" name="Slide Number">
            <a:extLst>
              <a:ext uri="{FF2B5EF4-FFF2-40B4-BE49-F238E27FC236}">
                <a16:creationId xmlns:a16="http://schemas.microsoft.com/office/drawing/2014/main" id="{EFB4BF85-6002-4998-80DC-DC1B92544D1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0E2D5DBB-C1B8-4A27-836D-C2E6D553234D}"/>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1" name="1. On-page tracker">
            <a:extLst>
              <a:ext uri="{FF2B5EF4-FFF2-40B4-BE49-F238E27FC236}">
                <a16:creationId xmlns:a16="http://schemas.microsoft.com/office/drawing/2014/main" id="{A2582D75-79F8-4634-92EF-A9F0840C018B}"/>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
        <p:nvSpPr>
          <p:cNvPr id="7" name="Rectangle 6">
            <a:extLst>
              <a:ext uri="{FF2B5EF4-FFF2-40B4-BE49-F238E27FC236}">
                <a16:creationId xmlns:a16="http://schemas.microsoft.com/office/drawing/2014/main" id="{AB7642C6-3713-0968-6C68-13B47B86D85A}"/>
              </a:ext>
            </a:extLst>
          </p:cNvPr>
          <p:cNvSpPr/>
          <p:nvPr userDrawn="1"/>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Tree>
    <p:extLst>
      <p:ext uri="{BB962C8B-B14F-4D97-AF65-F5344CB8AC3E}">
        <p14:creationId xmlns:p14="http://schemas.microsoft.com/office/powerpoint/2010/main" val="30320624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Mid Left">
    <p:spTree>
      <p:nvGrpSpPr>
        <p:cNvPr id="1" name=""/>
        <p:cNvGrpSpPr/>
        <p:nvPr/>
      </p:nvGrpSpPr>
      <p:grpSpPr>
        <a:xfrm>
          <a:off x="0" y="0"/>
          <a:ext cx="0" cy="0"/>
          <a:chOff x="0" y="0"/>
          <a:chExt cx="0" cy="0"/>
        </a:xfrm>
      </p:grpSpPr>
      <p:graphicFrame>
        <p:nvGraphicFramePr>
          <p:cNvPr id="4" name="Object 3" hidden="1">
            <a:extLst>
              <a:ext uri="{FF2B5EF4-FFF2-40B4-BE49-F238E27FC236}">
                <a16:creationId xmlns:a16="http://schemas.microsoft.com/office/drawing/2014/main" id="{3C4F5195-E8F7-4A2F-B02E-643BB3D88381}"/>
              </a:ext>
            </a:extLst>
          </p:cNvPr>
          <p:cNvGraphicFramePr>
            <a:graphicFrameLocks noChangeAspect="1"/>
          </p:cNvGraphicFramePr>
          <p:nvPr userDrawn="1">
            <p:custDataLst>
              <p:tags r:id="rId1"/>
            </p:custDataLst>
            <p:extLst>
              <p:ext uri="{D42A27DB-BD31-4B8C-83A1-F6EECF244321}">
                <p14:modId xmlns:p14="http://schemas.microsoft.com/office/powerpoint/2010/main" val="39476618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4" name="Object 3" hidden="1">
                        <a:extLst>
                          <a:ext uri="{FF2B5EF4-FFF2-40B4-BE49-F238E27FC236}">
                            <a16:creationId xmlns:a16="http://schemas.microsoft.com/office/drawing/2014/main" id="{3C4F5195-E8F7-4A2F-B02E-643BB3D88381}"/>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515EFC92-5E3D-4BDC-A378-85D30212A9E2}"/>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3" name="2. Slide Title">
            <a:extLst>
              <a:ext uri="{FF2B5EF4-FFF2-40B4-BE49-F238E27FC236}">
                <a16:creationId xmlns:a16="http://schemas.microsoft.com/office/drawing/2014/main" id="{064E079D-5BD2-4787-A7F2-0859A1CB5E94}"/>
              </a:ext>
            </a:extLst>
          </p:cNvPr>
          <p:cNvSpPr>
            <a:spLocks noGrp="1"/>
          </p:cNvSpPr>
          <p:nvPr>
            <p:ph type="title"/>
            <p:custDataLst>
              <p:tags r:id="rId3"/>
            </p:custDataLst>
          </p:nvPr>
        </p:nvSpPr>
        <p:spPr>
          <a:xfrm>
            <a:off x="554736" y="3044280"/>
            <a:ext cx="5065776" cy="769441"/>
          </a:xfrm>
          <a:prstGeom prst="rect">
            <a:avLst/>
          </a:prstGeom>
        </p:spPr>
        <p:txBody>
          <a:bodyPr vert="horz" rIns="365760" anchor="ctr">
            <a:noAutofit/>
          </a:bodyPr>
          <a:lstStyle>
            <a:lvl1pPr rtl="0">
              <a:defRPr>
                <a:ln w="6350" cap="flat">
                  <a:noFill/>
                  <a:miter lim="800000"/>
                </a:ln>
              </a:defRPr>
            </a:lvl1pPr>
          </a:lstStyle>
          <a:p>
            <a:r>
              <a:rPr lang="en-US"/>
              <a:t>Click to edit Master title style</a:t>
            </a:r>
            <a:endParaRPr lang="en-US" dirty="0"/>
          </a:p>
        </p:txBody>
      </p:sp>
      <p:sp>
        <p:nvSpPr>
          <p:cNvPr id="9" name="Slide Number">
            <a:extLst>
              <a:ext uri="{FF2B5EF4-FFF2-40B4-BE49-F238E27FC236}">
                <a16:creationId xmlns:a16="http://schemas.microsoft.com/office/drawing/2014/main" id="{2BF771FC-DD10-42B6-A51E-7F1E26F8184D}"/>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8" name="5. Source" hidden="1">
            <a:extLst>
              <a:ext uri="{FF2B5EF4-FFF2-40B4-BE49-F238E27FC236}">
                <a16:creationId xmlns:a16="http://schemas.microsoft.com/office/drawing/2014/main" id="{C0D33C43-5B9F-44B4-82FA-BAAD11A7FB8E}"/>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4983596-431B-4F12-AA07-76914CD3DEE7}"/>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3806600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ection">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305B6D76-6B4B-4ED5-B8F1-5D1D09831257}"/>
              </a:ext>
            </a:extLst>
          </p:cNvPr>
          <p:cNvGraphicFramePr>
            <a:graphicFrameLocks noChangeAspect="1"/>
          </p:cNvGraphicFramePr>
          <p:nvPr userDrawn="1">
            <p:custDataLst>
              <p:tags r:id="rId1"/>
            </p:custDataLst>
            <p:extLst>
              <p:ext uri="{D42A27DB-BD31-4B8C-83A1-F6EECF244321}">
                <p14:modId xmlns:p14="http://schemas.microsoft.com/office/powerpoint/2010/main" val="383324446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592" imgH="591" progId="TCLayout.ActiveDocument.1">
                  <p:embed/>
                </p:oleObj>
              </mc:Choice>
              <mc:Fallback>
                <p:oleObj name="think-cell Slide" r:id="rId8" imgW="592" imgH="591" progId="TCLayout.ActiveDocument.1">
                  <p:embed/>
                  <p:pic>
                    <p:nvPicPr>
                      <p:cNvPr id="3" name="Object 2" hidden="1">
                        <a:extLst>
                          <a:ext uri="{FF2B5EF4-FFF2-40B4-BE49-F238E27FC236}">
                            <a16:creationId xmlns:a16="http://schemas.microsoft.com/office/drawing/2014/main" id="{305B6D76-6B4B-4ED5-B8F1-5D1D09831257}"/>
                          </a:ext>
                        </a:extLst>
                      </p:cNvPr>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BDCF374B-2477-45CD-A00B-B8676A45ACD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4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2. Slide Title">
            <a:extLst>
              <a:ext uri="{FF2B5EF4-FFF2-40B4-BE49-F238E27FC236}">
                <a16:creationId xmlns:a16="http://schemas.microsoft.com/office/drawing/2014/main" id="{99495DFD-8D6A-4DD8-AE3A-47FA42AA0A4F}"/>
              </a:ext>
            </a:extLst>
          </p:cNvPr>
          <p:cNvSpPr>
            <a:spLocks noGrp="1"/>
          </p:cNvSpPr>
          <p:nvPr>
            <p:ph type="title"/>
            <p:custDataLst>
              <p:tags r:id="rId3"/>
            </p:custDataLst>
          </p:nvPr>
        </p:nvSpPr>
        <p:spPr>
          <a:xfrm>
            <a:off x="554736" y="4580468"/>
            <a:ext cx="11082528" cy="677108"/>
          </a:xfrm>
        </p:spPr>
        <p:txBody>
          <a:bodyPr vert="horz" anchor="b">
            <a:noAutofit/>
          </a:bodyPr>
          <a:lstStyle>
            <a:lvl1pPr rtl="0">
              <a:lnSpc>
                <a:spcPct val="100000"/>
              </a:lnSpc>
              <a:defRPr sz="4400"/>
            </a:lvl1pPr>
          </a:lstStyle>
          <a:p>
            <a:r>
              <a:rPr lang="en-US"/>
              <a:t>Click to edit Master title style</a:t>
            </a:r>
            <a:endParaRPr lang="en-US" dirty="0"/>
          </a:p>
        </p:txBody>
      </p:sp>
      <p:sp>
        <p:nvSpPr>
          <p:cNvPr id="8" name="Slide Number">
            <a:extLst>
              <a:ext uri="{FF2B5EF4-FFF2-40B4-BE49-F238E27FC236}">
                <a16:creationId xmlns:a16="http://schemas.microsoft.com/office/drawing/2014/main" id="{A86AE8A6-05EF-4E76-AAAD-41743692E9F9}"/>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6" name="5. Source" hidden="1">
            <a:extLst>
              <a:ext uri="{FF2B5EF4-FFF2-40B4-BE49-F238E27FC236}">
                <a16:creationId xmlns:a16="http://schemas.microsoft.com/office/drawing/2014/main" id="{B871FE09-BB6E-4334-B0EA-E52395AA61B3}"/>
              </a:ext>
            </a:extLst>
          </p:cNvPr>
          <p:cNvSpPr txBox="1"/>
          <p:nvPr userDrawn="1">
            <p:custDataLst>
              <p:tags r:id="rId5"/>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9" name="1. On-page tracker">
            <a:extLst>
              <a:ext uri="{FF2B5EF4-FFF2-40B4-BE49-F238E27FC236}">
                <a16:creationId xmlns:a16="http://schemas.microsoft.com/office/drawing/2014/main" id="{FA764DC8-CEA6-42F3-8E66-7C768AAD275E}"/>
              </a:ext>
            </a:extLst>
          </p:cNvPr>
          <p:cNvSpPr>
            <a:spLocks noGrp="1"/>
          </p:cNvSpPr>
          <p:nvPr>
            <p:ph type="body" sz="quarter" idx="10" hasCustomPrompt="1"/>
            <p:custDataLst>
              <p:tags r:id="rId6"/>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1276524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EC6EE29E-F64A-419F-BFB0-EEDEB71953F6}"/>
              </a:ext>
            </a:extLst>
          </p:cNvPr>
          <p:cNvGraphicFramePr>
            <a:graphicFrameLocks noChangeAspect="1"/>
          </p:cNvGraphicFramePr>
          <p:nvPr userDrawn="1">
            <p:custDataLst>
              <p:tags r:id="rId1"/>
            </p:custDataLst>
            <p:extLst>
              <p:ext uri="{D42A27DB-BD31-4B8C-83A1-F6EECF244321}">
                <p14:modId xmlns:p14="http://schemas.microsoft.com/office/powerpoint/2010/main" val="3616805497"/>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9" imgW="592" imgH="591" progId="TCLayout.ActiveDocument.1">
                  <p:embed/>
                </p:oleObj>
              </mc:Choice>
              <mc:Fallback>
                <p:oleObj name="think-cell Slide" r:id="rId9" imgW="592" imgH="591" progId="TCLayout.ActiveDocument.1">
                  <p:embed/>
                  <p:pic>
                    <p:nvPicPr>
                      <p:cNvPr id="3" name="Object 2" hidden="1">
                        <a:extLst>
                          <a:ext uri="{FF2B5EF4-FFF2-40B4-BE49-F238E27FC236}">
                            <a16:creationId xmlns:a16="http://schemas.microsoft.com/office/drawing/2014/main" id="{EC6EE29E-F64A-419F-BFB0-EEDEB71953F6}"/>
                          </a:ext>
                        </a:extLst>
                      </p:cNvPr>
                      <p:cNvPicPr/>
                      <p:nvPr/>
                    </p:nvPicPr>
                    <p:blipFill>
                      <a:blip r:embed="rId10"/>
                      <a:stretch>
                        <a:fillRect/>
                      </a:stretch>
                    </p:blipFill>
                    <p:spPr>
                      <a:xfrm>
                        <a:off x="1588" y="1588"/>
                        <a:ext cx="1588" cy="1588"/>
                      </a:xfrm>
                      <a:prstGeom prst="rect">
                        <a:avLst/>
                      </a:prstGeom>
                    </p:spPr>
                  </p:pic>
                </p:oleObj>
              </mc:Fallback>
            </mc:AlternateContent>
          </a:graphicData>
        </a:graphic>
      </p:graphicFrame>
      <p:sp>
        <p:nvSpPr>
          <p:cNvPr id="2" name="Rectangle 1" hidden="1">
            <a:extLst>
              <a:ext uri="{FF2B5EF4-FFF2-40B4-BE49-F238E27FC236}">
                <a16:creationId xmlns:a16="http://schemas.microsoft.com/office/drawing/2014/main" id="{69526043-F22A-4ED3-B0A1-DD7C4F83AF9B}"/>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34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8" name="2. Slide Title">
            <a:extLst>
              <a:ext uri="{FF2B5EF4-FFF2-40B4-BE49-F238E27FC236}">
                <a16:creationId xmlns:a16="http://schemas.microsoft.com/office/drawing/2014/main" id="{EA735538-C733-4892-93A4-7B433D8B8293}"/>
              </a:ext>
            </a:extLst>
          </p:cNvPr>
          <p:cNvSpPr>
            <a:spLocks noGrp="1"/>
          </p:cNvSpPr>
          <p:nvPr>
            <p:ph type="title" hasCustomPrompt="1"/>
            <p:custDataLst>
              <p:tags r:id="rId3"/>
            </p:custDataLst>
          </p:nvPr>
        </p:nvSpPr>
        <p:spPr>
          <a:xfrm>
            <a:off x="1505712" y="3556229"/>
            <a:ext cx="9180576" cy="523220"/>
          </a:xfrm>
          <a:prstGeom prst="rect">
            <a:avLst/>
          </a:prstGeom>
        </p:spPr>
        <p:txBody>
          <a:bodyPr vert="horz">
            <a:spAutoFit/>
          </a:bodyPr>
          <a:lstStyle>
            <a:lvl1pPr rtl="0">
              <a:lnSpc>
                <a:spcPct val="105000"/>
              </a:lnSpc>
              <a:defRPr sz="3400"/>
            </a:lvl1pPr>
          </a:lstStyle>
          <a:p>
            <a:r>
              <a:rPr lang="en-US" dirty="0"/>
              <a:t>“Click to add quote</a:t>
            </a:r>
          </a:p>
        </p:txBody>
      </p:sp>
      <p:sp>
        <p:nvSpPr>
          <p:cNvPr id="6" name="3. Subtitle">
            <a:extLst>
              <a:ext uri="{FF2B5EF4-FFF2-40B4-BE49-F238E27FC236}">
                <a16:creationId xmlns:a16="http://schemas.microsoft.com/office/drawing/2014/main" id="{8DB5022C-F66C-4018-82F3-195571DDD527}"/>
              </a:ext>
            </a:extLst>
          </p:cNvPr>
          <p:cNvSpPr>
            <a:spLocks noGrp="1"/>
          </p:cNvSpPr>
          <p:nvPr>
            <p:ph type="subTitle" idx="1" hasCustomPrompt="1"/>
            <p:custDataLst>
              <p:tags r:id="rId4"/>
            </p:custDataLst>
          </p:nvPr>
        </p:nvSpPr>
        <p:spPr>
          <a:xfrm>
            <a:off x="1505712" y="4284630"/>
            <a:ext cx="91805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dirty="0"/>
              <a:t>Click to add quote source</a:t>
            </a:r>
          </a:p>
        </p:txBody>
      </p:sp>
      <p:sp>
        <p:nvSpPr>
          <p:cNvPr id="9" name="Slide Number">
            <a:extLst>
              <a:ext uri="{FF2B5EF4-FFF2-40B4-BE49-F238E27FC236}">
                <a16:creationId xmlns:a16="http://schemas.microsoft.com/office/drawing/2014/main" id="{FAEB6FCE-50CC-4F2B-A5B3-CB508EDFCD46}"/>
              </a:ext>
            </a:extLst>
          </p:cNvPr>
          <p:cNvSpPr>
            <a:spLocks noChangeArrowheads="1"/>
          </p:cNvSpPr>
          <p:nvPr userDrawn="1">
            <p:custDataLst>
              <p:tags r:id="rId5"/>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7" name="5. Source" hidden="1">
            <a:extLst>
              <a:ext uri="{FF2B5EF4-FFF2-40B4-BE49-F238E27FC236}">
                <a16:creationId xmlns:a16="http://schemas.microsoft.com/office/drawing/2014/main" id="{97195F4E-ECA7-41A9-AFF3-0C4DAD103DA6}"/>
              </a:ext>
            </a:extLst>
          </p:cNvPr>
          <p:cNvSpPr txBox="1"/>
          <p:nvPr userDrawn="1">
            <p:custDataLst>
              <p:tags r:id="rId6"/>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556D1499-3230-4098-85B2-D4CC7CA621F1}"/>
              </a:ext>
            </a:extLst>
          </p:cNvPr>
          <p:cNvSpPr>
            <a:spLocks noGrp="1"/>
          </p:cNvSpPr>
          <p:nvPr>
            <p:ph type="body" sz="quarter" idx="10" hasCustomPrompt="1"/>
            <p:custDataLst>
              <p:tags r:id="rId7"/>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spTree>
    <p:extLst>
      <p:ext uri="{BB962C8B-B14F-4D97-AF65-F5344CB8AC3E}">
        <p14:creationId xmlns:p14="http://schemas.microsoft.com/office/powerpoint/2010/main" val="9958869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4">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DA8D6A48-EE20-4EB4-A234-9F3B16C02872}"/>
              </a:ext>
            </a:extLst>
          </p:cNvPr>
          <p:cNvGraphicFramePr>
            <a:graphicFrameLocks noChangeAspect="1"/>
          </p:cNvGraphicFramePr>
          <p:nvPr userDrawn="1">
            <p:custDataLst>
              <p:tags r:id="rId1"/>
            </p:custDataLst>
            <p:extLst>
              <p:ext uri="{D42A27DB-BD31-4B8C-83A1-F6EECF244321}">
                <p14:modId xmlns:p14="http://schemas.microsoft.com/office/powerpoint/2010/main" val="204991597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6" hidden="1">
                        <a:extLst>
                          <a:ext uri="{FF2B5EF4-FFF2-40B4-BE49-F238E27FC236}">
                            <a16:creationId xmlns:a16="http://schemas.microsoft.com/office/drawing/2014/main" id="{DA8D6A48-EE20-4EB4-A234-9F3B16C02872}"/>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1" hidden="1">
            <a:extLst>
              <a:ext uri="{FF2B5EF4-FFF2-40B4-BE49-F238E27FC236}">
                <a16:creationId xmlns:a16="http://schemas.microsoft.com/office/drawing/2014/main" id="{67C50C85-5FB9-4798-A8A4-1DA5B9F3ACC9}"/>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3413760" y="0"/>
            <a:ext cx="8778240"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ACF9526A-1F1C-4E57-8A8D-21EDBC12066F}"/>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6647A441-8DE4-4236-BCC7-B694B2C59E00}"/>
              </a:ext>
            </a:extLst>
          </p:cNvPr>
          <p:cNvSpPr>
            <a:spLocks noGrp="1"/>
          </p:cNvSpPr>
          <p:nvPr>
            <p:ph type="title"/>
            <p:custDataLst>
              <p:tags r:id="rId5"/>
            </p:custDataLst>
          </p:nvPr>
        </p:nvSpPr>
        <p:spPr>
          <a:xfrm>
            <a:off x="554736" y="2744369"/>
            <a:ext cx="2514600" cy="769441"/>
          </a:xfr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A4DBA574-6D59-4DFD-82A7-9B1E9AEB906E}"/>
              </a:ext>
            </a:extLst>
          </p:cNvPr>
          <p:cNvSpPr>
            <a:spLocks noGrp="1"/>
          </p:cNvSpPr>
          <p:nvPr>
            <p:ph type="subTitle" idx="1"/>
            <p:custDataLst>
              <p:tags r:id="rId6"/>
            </p:custDataLst>
          </p:nvPr>
        </p:nvSpPr>
        <p:spPr>
          <a:xfrm>
            <a:off x="554736" y="3659644"/>
            <a:ext cx="2514600" cy="492443"/>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21" name="5. Source" hidden="1">
            <a:extLst>
              <a:ext uri="{FF2B5EF4-FFF2-40B4-BE49-F238E27FC236}">
                <a16:creationId xmlns:a16="http://schemas.microsoft.com/office/drawing/2014/main" id="{25B2DE14-9B3F-4199-B082-9FEB12CE57EA}"/>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96552B7E-7081-4EA8-9351-FE4C7216ADF2}"/>
              </a:ext>
            </a:extLst>
          </p:cNvPr>
          <p:cNvSpPr>
            <a:spLocks noGrp="1"/>
          </p:cNvSpPr>
          <p:nvPr>
            <p:ph type="body" sz="quarter" idx="10" hasCustomPrompt="1"/>
            <p:custDataLst>
              <p:tags r:id="rId8"/>
            </p:custDataLst>
          </p:nvPr>
        </p:nvSpPr>
        <p:spPr>
          <a:xfrm>
            <a:off x="554735" y="41597"/>
            <a:ext cx="2514601"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2" name="Picture 2">
            <a:extLst>
              <a:ext uri="{FF2B5EF4-FFF2-40B4-BE49-F238E27FC236}">
                <a16:creationId xmlns:a16="http://schemas.microsoft.com/office/drawing/2014/main" id="{A8AC15A8-B17E-F9C7-B61B-E1DDF3FD26B7}"/>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9264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3">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CEE6E84E-0DE7-4EEF-8932-BF42153B3B56}"/>
              </a:ext>
            </a:extLst>
          </p:cNvPr>
          <p:cNvGraphicFramePr>
            <a:graphicFrameLocks noChangeAspect="1"/>
          </p:cNvGraphicFramePr>
          <p:nvPr userDrawn="1">
            <p:custDataLst>
              <p:tags r:id="rId1"/>
            </p:custDataLst>
            <p:extLst>
              <p:ext uri="{D42A27DB-BD31-4B8C-83A1-F6EECF244321}">
                <p14:modId xmlns:p14="http://schemas.microsoft.com/office/powerpoint/2010/main" val="2891927746"/>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CEE6E84E-0DE7-4EEF-8932-BF42153B3B56}"/>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29D2CA90-0144-4292-9526-98A508F53171}"/>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6" name="RectangleLight">
            <a:extLst>
              <a:ext uri="{FF2B5EF4-FFF2-40B4-BE49-F238E27FC236}">
                <a16:creationId xmlns:a16="http://schemas.microsoft.com/office/drawing/2014/main" id="{3FA229FA-A3E6-464F-8FAE-54175450EBEB}"/>
              </a:ext>
            </a:extLst>
          </p:cNvPr>
          <p:cNvSpPr/>
          <p:nvPr userDrawn="1">
            <p:custDataLst>
              <p:tags r:id="rId3"/>
            </p:custDataLst>
          </p:nvPr>
        </p:nvSpPr>
        <p:spPr bwMode="ltGray">
          <a:xfrm>
            <a:off x="4364736" y="0"/>
            <a:ext cx="7827264"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7" name="Slide Number">
            <a:extLst>
              <a:ext uri="{FF2B5EF4-FFF2-40B4-BE49-F238E27FC236}">
                <a16:creationId xmlns:a16="http://schemas.microsoft.com/office/drawing/2014/main" id="{36B65DC7-979F-4AB7-9872-8CF5F2DCB753}"/>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4EF89F43-35C6-451B-BBE8-87D2B8B83F5E}"/>
              </a:ext>
            </a:extLst>
          </p:cNvPr>
          <p:cNvSpPr>
            <a:spLocks noGrp="1"/>
          </p:cNvSpPr>
          <p:nvPr>
            <p:ph type="title"/>
            <p:custDataLst>
              <p:tags r:id="rId5"/>
            </p:custDataLst>
          </p:nvPr>
        </p:nvSpPr>
        <p:spPr>
          <a:xfrm>
            <a:off x="554736" y="2744369"/>
            <a:ext cx="3465576" cy="769441"/>
          </a:xfrm>
          <a:prstGeom prst="rect">
            <a:avLst/>
          </a:prstGeom>
        </p:spPr>
        <p:txBody>
          <a:bodyPr vert="horz" wrap="square" lIns="0" tIns="0" rIns="0" bIns="0" rtlCol="0" anchor="b" anchorCtr="0">
            <a:noAutofit/>
          </a:bodyPr>
          <a:lstStyle>
            <a:lvl1pPr rtl="0">
              <a:defRPr lang="en-US" dirty="0"/>
            </a:lvl1pPr>
          </a:lstStyle>
          <a:p>
            <a:pPr lvl="0"/>
            <a:r>
              <a:rPr lang="en-US"/>
              <a:t>Click to edit Master title style</a:t>
            </a:r>
            <a:endParaRPr lang="en-US" dirty="0"/>
          </a:p>
        </p:txBody>
      </p:sp>
      <p:sp>
        <p:nvSpPr>
          <p:cNvPr id="20" name="3. Subtitle">
            <a:extLst>
              <a:ext uri="{FF2B5EF4-FFF2-40B4-BE49-F238E27FC236}">
                <a16:creationId xmlns:a16="http://schemas.microsoft.com/office/drawing/2014/main" id="{9F06A69A-B095-4159-932B-3658DD253FDF}"/>
              </a:ext>
            </a:extLst>
          </p:cNvPr>
          <p:cNvSpPr>
            <a:spLocks noGrp="1"/>
          </p:cNvSpPr>
          <p:nvPr>
            <p:ph type="subTitle" idx="1"/>
            <p:custDataLst>
              <p:tags r:id="rId6"/>
            </p:custDataLst>
          </p:nvPr>
        </p:nvSpPr>
        <p:spPr>
          <a:xfrm>
            <a:off x="554735" y="3659644"/>
            <a:ext cx="3465575"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21" name="5. Source" hidden="1">
            <a:extLst>
              <a:ext uri="{FF2B5EF4-FFF2-40B4-BE49-F238E27FC236}">
                <a16:creationId xmlns:a16="http://schemas.microsoft.com/office/drawing/2014/main" id="{DA204BE1-D5C8-4D03-9090-21D41FEC78E0}"/>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79C07342-0520-417C-B878-54C94CBD8539}"/>
              </a:ext>
            </a:extLst>
          </p:cNvPr>
          <p:cNvSpPr>
            <a:spLocks noGrp="1"/>
          </p:cNvSpPr>
          <p:nvPr>
            <p:ph type="body" sz="quarter" idx="10" hasCustomPrompt="1"/>
            <p:custDataLst>
              <p:tags r:id="rId8"/>
            </p:custDataLst>
          </p:nvPr>
        </p:nvSpPr>
        <p:spPr>
          <a:xfrm>
            <a:off x="554735" y="41597"/>
            <a:ext cx="3465577"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2" name="Picture 2">
            <a:extLst>
              <a:ext uri="{FF2B5EF4-FFF2-40B4-BE49-F238E27FC236}">
                <a16:creationId xmlns:a16="http://schemas.microsoft.com/office/drawing/2014/main" id="{BEAA24C3-527B-77EC-6FF7-C3A3DE16C0BD}"/>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2056181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2">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9F7114D8-6025-4386-BA96-B034FE6B3CDB}"/>
              </a:ext>
            </a:extLst>
          </p:cNvPr>
          <p:cNvGraphicFramePr>
            <a:graphicFrameLocks noChangeAspect="1"/>
          </p:cNvGraphicFramePr>
          <p:nvPr userDrawn="1">
            <p:custDataLst>
              <p:tags r:id="rId1"/>
            </p:custDataLst>
            <p:extLst>
              <p:ext uri="{D42A27DB-BD31-4B8C-83A1-F6EECF244321}">
                <p14:modId xmlns:p14="http://schemas.microsoft.com/office/powerpoint/2010/main" val="19834665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0" imgW="413" imgH="416" progId="TCLayout.ActiveDocument.1">
                  <p:embed/>
                </p:oleObj>
              </mc:Choice>
              <mc:Fallback>
                <p:oleObj name="think-cell Slide" r:id="rId10" imgW="413" imgH="416" progId="TCLayout.ActiveDocument.1">
                  <p:embed/>
                  <p:pic>
                    <p:nvPicPr>
                      <p:cNvPr id="3" name="Object 2" hidden="1">
                        <a:extLst>
                          <a:ext uri="{FF2B5EF4-FFF2-40B4-BE49-F238E27FC236}">
                            <a16:creationId xmlns:a16="http://schemas.microsoft.com/office/drawing/2014/main" id="{9F7114D8-6025-4386-BA96-B034FE6B3CDB}"/>
                          </a:ext>
                        </a:extLst>
                      </p:cNvPr>
                      <p:cNvPicPr/>
                      <p:nvPr/>
                    </p:nvPicPr>
                    <p:blipFill>
                      <a:blip r:embed="rId11"/>
                      <a:stretch>
                        <a:fillRect/>
                      </a:stretch>
                    </p:blipFill>
                    <p:spPr>
                      <a:xfrm>
                        <a:off x="1588" y="1588"/>
                        <a:ext cx="1588" cy="1588"/>
                      </a:xfrm>
                      <a:prstGeom prst="rect">
                        <a:avLst/>
                      </a:prstGeom>
                    </p:spPr>
                  </p:pic>
                </p:oleObj>
              </mc:Fallback>
            </mc:AlternateContent>
          </a:graphicData>
        </a:graphic>
      </p:graphicFrame>
      <p:sp>
        <p:nvSpPr>
          <p:cNvPr id="4" name="Rectangle 3" hidden="1">
            <a:extLst>
              <a:ext uri="{FF2B5EF4-FFF2-40B4-BE49-F238E27FC236}">
                <a16:creationId xmlns:a16="http://schemas.microsoft.com/office/drawing/2014/main" id="{1725BD87-3C3D-45F6-BBCF-F06FD867659F}"/>
              </a:ext>
            </a:extLst>
          </p:cNvPr>
          <p:cNvSpPr/>
          <p:nvPr userDrawn="1">
            <p:custDataLst>
              <p:tags r:id="rId2"/>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7" name="RectangleLight">
            <a:extLst>
              <a:ext uri="{FF2B5EF4-FFF2-40B4-BE49-F238E27FC236}">
                <a16:creationId xmlns:a16="http://schemas.microsoft.com/office/drawing/2014/main" id="{2365F90A-9CD8-40EE-93CD-2729135A9569}"/>
              </a:ext>
            </a:extLst>
          </p:cNvPr>
          <p:cNvSpPr/>
          <p:nvPr userDrawn="1">
            <p:custDataLst>
              <p:tags r:id="rId3"/>
            </p:custDataLst>
          </p:nvPr>
        </p:nvSpPr>
        <p:spPr bwMode="ltGray">
          <a:xfrm>
            <a:off x="6092952" y="0"/>
            <a:ext cx="6099048" cy="6858000"/>
          </a:xfrm>
          <a:prstGeom prst="rect">
            <a:avLst/>
          </a:prstGeom>
          <a:solidFill>
            <a:srgbClr val="EBE5D5"/>
          </a:solidFill>
          <a:ln w="6350">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ctr" rtl="0"/>
            <a:endParaRPr lang="en-US" dirty="0">
              <a:solidFill>
                <a:srgbClr val="F0F0F0"/>
              </a:solidFill>
              <a:latin typeface="Arial" panose="020B0604020202020204" pitchFamily="34" charset="0"/>
            </a:endParaRPr>
          </a:p>
        </p:txBody>
      </p:sp>
      <p:sp>
        <p:nvSpPr>
          <p:cNvPr id="18" name="Slide Number">
            <a:extLst>
              <a:ext uri="{FF2B5EF4-FFF2-40B4-BE49-F238E27FC236}">
                <a16:creationId xmlns:a16="http://schemas.microsoft.com/office/drawing/2014/main" id="{D0E8D6D4-65CF-4E97-809E-C2399703986A}"/>
              </a:ext>
            </a:extLst>
          </p:cNvPr>
          <p:cNvSpPr>
            <a:spLocks noChangeArrowheads="1"/>
          </p:cNvSpPr>
          <p:nvPr userDrawn="1">
            <p:custDataLst>
              <p:tags r:id="rId4"/>
            </p:custDataLst>
          </p:nvPr>
        </p:nvSpPr>
        <p:spPr bwMode="black">
          <a:xfrm>
            <a:off x="11312525" y="6498754"/>
            <a:ext cx="325501" cy="138499"/>
          </a:xfrm>
          <a:prstGeom prst="rect">
            <a:avLst/>
          </a:prstGeom>
          <a:noFill/>
          <a:ln w="9525" algn="ctr">
            <a:noFill/>
            <a:miter lim="800000"/>
            <a:headEnd/>
            <a:tailEnd/>
          </a:ln>
          <a:effectLst/>
        </p:spPr>
        <p:txBody>
          <a:bodyPr wrap="square" lIns="0" tIns="0" rIns="0" bIns="0" anchor="b">
            <a:spAutoFit/>
          </a:bodyPr>
          <a:lstStyle/>
          <a:p>
            <a:pPr algn="r" defTabSz="610744" rtl="0" fontAlgn="auto">
              <a:spcBef>
                <a:spcPts val="0"/>
              </a:spcBef>
              <a:spcAft>
                <a:spcPts val="0"/>
              </a:spcAft>
              <a:defRPr/>
            </a:pPr>
            <a:fld id="{4ABDCABE-3F10-B64C-92F1-862014417034}" type="slidenum">
              <a:rPr lang="en-US" sz="900" b="0" smtClean="0">
                <a:solidFill>
                  <a:schemeClr val="tx1"/>
                </a:solidFill>
                <a:latin typeface="+mn-lt"/>
                <a:ea typeface="+mn-ea"/>
                <a:cs typeface="Arial" panose="020B0604020202020204" pitchFamily="34" charset="0"/>
              </a:rPr>
              <a:pPr algn="r" defTabSz="610744" rtl="0" fontAlgn="auto">
                <a:spcBef>
                  <a:spcPts val="0"/>
                </a:spcBef>
                <a:spcAft>
                  <a:spcPts val="0"/>
                </a:spcAft>
                <a:defRPr/>
              </a:pPr>
              <a:t>‹#›</a:t>
            </a:fld>
            <a:endParaRPr lang="en-US" sz="900" b="0" dirty="0">
              <a:solidFill>
                <a:schemeClr val="tx1"/>
              </a:solidFill>
              <a:latin typeface="+mn-lt"/>
              <a:ea typeface="+mn-ea"/>
              <a:cs typeface="Arial" panose="020B0604020202020204" pitchFamily="34" charset="0"/>
            </a:endParaRPr>
          </a:p>
        </p:txBody>
      </p:sp>
      <p:sp>
        <p:nvSpPr>
          <p:cNvPr id="19" name="2. Slide Title">
            <a:extLst>
              <a:ext uri="{FF2B5EF4-FFF2-40B4-BE49-F238E27FC236}">
                <a16:creationId xmlns:a16="http://schemas.microsoft.com/office/drawing/2014/main" id="{8FFC5EFA-01A0-4033-8D7E-3C2B1F490A33}"/>
              </a:ext>
            </a:extLst>
          </p:cNvPr>
          <p:cNvSpPr>
            <a:spLocks noGrp="1"/>
          </p:cNvSpPr>
          <p:nvPr>
            <p:ph type="title"/>
            <p:custDataLst>
              <p:tags r:id="rId5"/>
            </p:custDataLst>
          </p:nvPr>
        </p:nvSpPr>
        <p:spPr>
          <a:xfrm>
            <a:off x="554736" y="172212"/>
            <a:ext cx="5065776" cy="731520"/>
          </a:xfrm>
        </p:spPr>
        <p:txBody>
          <a:bodyPr vert="horz"/>
          <a:lstStyle>
            <a:lvl1pPr rtl="0">
              <a:defRPr/>
            </a:lvl1pPr>
          </a:lstStyle>
          <a:p>
            <a:r>
              <a:rPr lang="en-US"/>
              <a:t>Click to edit Master title style</a:t>
            </a:r>
            <a:endParaRPr lang="en-US" dirty="0"/>
          </a:p>
        </p:txBody>
      </p:sp>
      <p:sp>
        <p:nvSpPr>
          <p:cNvPr id="20" name="3. Subtitle">
            <a:extLst>
              <a:ext uri="{FF2B5EF4-FFF2-40B4-BE49-F238E27FC236}">
                <a16:creationId xmlns:a16="http://schemas.microsoft.com/office/drawing/2014/main" id="{1555BB7F-874D-4148-9E84-841F62C8E9D4}"/>
              </a:ext>
            </a:extLst>
          </p:cNvPr>
          <p:cNvSpPr>
            <a:spLocks noGrp="1"/>
          </p:cNvSpPr>
          <p:nvPr>
            <p:ph type="subTitle" idx="1"/>
            <p:custDataLst>
              <p:tags r:id="rId6"/>
            </p:custDataLst>
          </p:nvPr>
        </p:nvSpPr>
        <p:spPr>
          <a:xfrm>
            <a:off x="554736" y="919250"/>
            <a:ext cx="5065776" cy="24622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noAutofit/>
          </a:bodyPr>
          <a:lstStyle>
            <a:lvl1pPr>
              <a:defRPr lang="en-US" b="1" baseline="0" dirty="0">
                <a:solidFill>
                  <a:srgbClr val="7F7F7F"/>
                </a:solidFill>
              </a:defRPr>
            </a:lvl1pPr>
          </a:lstStyle>
          <a:p>
            <a:pPr lvl="0">
              <a:buNone/>
            </a:pPr>
            <a:r>
              <a:rPr lang="en-US"/>
              <a:t>Click to edit Master subtitle style</a:t>
            </a:r>
            <a:endParaRPr lang="en-US" dirty="0"/>
          </a:p>
        </p:txBody>
      </p:sp>
      <p:sp>
        <p:nvSpPr>
          <p:cNvPr id="22" name="5. Source" hidden="1">
            <a:extLst>
              <a:ext uri="{FF2B5EF4-FFF2-40B4-BE49-F238E27FC236}">
                <a16:creationId xmlns:a16="http://schemas.microsoft.com/office/drawing/2014/main" id="{F5E9C22A-A356-4521-A359-338A663DFEA2}"/>
              </a:ext>
            </a:extLst>
          </p:cNvPr>
          <p:cNvSpPr txBox="1"/>
          <p:nvPr userDrawn="1">
            <p:custDataLst>
              <p:tags r:id="rId7"/>
            </p:custDataLst>
          </p:nvPr>
        </p:nvSpPr>
        <p:spPr>
          <a:xfrm>
            <a:off x="554735" y="6501669"/>
            <a:ext cx="7277861" cy="123111"/>
          </a:xfrm>
          <a:prstGeom prst="rect">
            <a:avLst/>
          </a:prstGeom>
        </p:spPr>
        <p:txBody>
          <a:bodyPr vert="horz" wrap="square" lIns="0" tIns="0" rIns="0" bIns="0" rtlCol="0" anchor="t">
            <a:spAutoFit/>
          </a:bodyPr>
          <a:lstStyle>
            <a:lvl1pPr indent="0">
              <a:lnSpc>
                <a:spcPct val="100000"/>
              </a:lnSpc>
              <a:spcBef>
                <a:spcPts val="300"/>
              </a:spcBef>
              <a:spcAft>
                <a:spcPts val="300"/>
              </a:spcAft>
              <a:buFont typeface="Segoe UI" panose="020B0502040204020203" pitchFamily="34" charset="0"/>
              <a:buChar char="​"/>
              <a:defRPr lang="en-US" sz="900" dirty="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rtl="0"/>
            <a:r>
              <a:rPr lang="en-US" sz="800" dirty="0"/>
              <a:t>Source: …</a:t>
            </a:r>
          </a:p>
        </p:txBody>
      </p:sp>
      <p:sp>
        <p:nvSpPr>
          <p:cNvPr id="10" name="1. On-page tracker">
            <a:extLst>
              <a:ext uri="{FF2B5EF4-FFF2-40B4-BE49-F238E27FC236}">
                <a16:creationId xmlns:a16="http://schemas.microsoft.com/office/drawing/2014/main" id="{E9BE4D1E-183A-499B-BFC7-798294EB7AE9}"/>
              </a:ext>
            </a:extLst>
          </p:cNvPr>
          <p:cNvSpPr>
            <a:spLocks noGrp="1"/>
          </p:cNvSpPr>
          <p:nvPr>
            <p:ph type="body" sz="quarter" idx="10" hasCustomPrompt="1"/>
            <p:custDataLst>
              <p:tags r:id="rId8"/>
            </p:custDataLst>
          </p:nvPr>
        </p:nvSpPr>
        <p:spPr>
          <a:xfrm>
            <a:off x="554735" y="41597"/>
            <a:ext cx="3843338" cy="123111"/>
          </a:xfrm>
          <a:prstGeom prst="rect">
            <a:avLst/>
          </a:prstGeom>
          <a:ln w="6350">
            <a:noFill/>
            <a:miter lim="800000"/>
          </a:ln>
        </p:spPr>
        <p:txBody>
          <a:bodyPr vert="horz" wrap="square" lIns="0" tIns="0" rIns="0" bIns="0" rtlCol="0">
            <a:spAutoFit/>
          </a:bodyPr>
          <a:lstStyle>
            <a:lvl1pPr rtl="0">
              <a:defRPr lang="en-US" sz="800" b="0" dirty="0">
                <a:cs typeface="+mn-cs"/>
              </a:defRPr>
            </a:lvl1pPr>
          </a:lstStyle>
          <a:p>
            <a:pPr lvl="0">
              <a:buNone/>
            </a:pPr>
            <a:r>
              <a:rPr lang="en-US" dirty="0"/>
              <a:t>Add tracker</a:t>
            </a:r>
          </a:p>
        </p:txBody>
      </p:sp>
      <p:pic>
        <p:nvPicPr>
          <p:cNvPr id="2" name="Picture 2">
            <a:extLst>
              <a:ext uri="{FF2B5EF4-FFF2-40B4-BE49-F238E27FC236}">
                <a16:creationId xmlns:a16="http://schemas.microsoft.com/office/drawing/2014/main" id="{EA663A1A-24C0-BCE7-29BA-9F70B31B31E1}"/>
              </a:ext>
            </a:extLst>
          </p:cNvPr>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81717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ags" Target="../tags/tag3.xml"/><Relationship Id="rId26" Type="http://schemas.openxmlformats.org/officeDocument/2006/relationships/tags" Target="../tags/tag11.xml"/><Relationship Id="rId39" Type="http://schemas.openxmlformats.org/officeDocument/2006/relationships/image" Target="../media/image2.png"/><Relationship Id="rId3" Type="http://schemas.openxmlformats.org/officeDocument/2006/relationships/slideLayout" Target="../slideLayouts/slideLayout3.xml"/><Relationship Id="rId21" Type="http://schemas.openxmlformats.org/officeDocument/2006/relationships/tags" Target="../tags/tag6.xml"/><Relationship Id="rId34" Type="http://schemas.openxmlformats.org/officeDocument/2006/relationships/tags" Target="../tags/tag19.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2.xml"/><Relationship Id="rId25" Type="http://schemas.openxmlformats.org/officeDocument/2006/relationships/tags" Target="../tags/tag10.xml"/><Relationship Id="rId33" Type="http://schemas.openxmlformats.org/officeDocument/2006/relationships/tags" Target="../tags/tag18.xml"/><Relationship Id="rId38" Type="http://schemas.openxmlformats.org/officeDocument/2006/relationships/image" Target="../media/image1.emf"/><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tags" Target="../tags/tag5.xml"/><Relationship Id="rId29" Type="http://schemas.openxmlformats.org/officeDocument/2006/relationships/tags" Target="../tags/tag14.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9.xml"/><Relationship Id="rId32" Type="http://schemas.openxmlformats.org/officeDocument/2006/relationships/tags" Target="../tags/tag17.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ags" Target="../tags/tag8.xml"/><Relationship Id="rId28" Type="http://schemas.openxmlformats.org/officeDocument/2006/relationships/tags" Target="../tags/tag13.xml"/><Relationship Id="rId36" Type="http://schemas.openxmlformats.org/officeDocument/2006/relationships/tags" Target="../tags/tag21.xml"/><Relationship Id="rId10" Type="http://schemas.openxmlformats.org/officeDocument/2006/relationships/slideLayout" Target="../slideLayouts/slideLayout10.xml"/><Relationship Id="rId19" Type="http://schemas.openxmlformats.org/officeDocument/2006/relationships/tags" Target="../tags/tag4.xml"/><Relationship Id="rId31" Type="http://schemas.openxmlformats.org/officeDocument/2006/relationships/tags" Target="../tags/tag16.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ags" Target="../tags/tag7.xml"/><Relationship Id="rId27" Type="http://schemas.openxmlformats.org/officeDocument/2006/relationships/tags" Target="../tags/tag12.xml"/><Relationship Id="rId30" Type="http://schemas.openxmlformats.org/officeDocument/2006/relationships/tags" Target="../tags/tag15.xml"/><Relationship Id="rId35" Type="http://schemas.openxmlformats.org/officeDocument/2006/relationships/tags" Target="../tags/tag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aphicFrame>
        <p:nvGraphicFramePr>
          <p:cNvPr id="3" name="Object 6" hidden="1">
            <a:extLst>
              <a:ext uri="{FF2B5EF4-FFF2-40B4-BE49-F238E27FC236}">
                <a16:creationId xmlns:a16="http://schemas.microsoft.com/office/drawing/2014/main" id="{4BC40847-AF8B-4097-9A07-2349A751A051}"/>
              </a:ext>
            </a:extLst>
          </p:cNvPr>
          <p:cNvGraphicFramePr>
            <a:graphicFrameLocks noChangeAspect="1"/>
          </p:cNvGraphicFramePr>
          <p:nvPr>
            <p:custDataLst>
              <p:tags r:id="rId17"/>
            </p:custDataLst>
            <p:extLst>
              <p:ext uri="{D42A27DB-BD31-4B8C-83A1-F6EECF244321}">
                <p14:modId xmlns:p14="http://schemas.microsoft.com/office/powerpoint/2010/main" val="127786152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7" imgW="413" imgH="416" progId="TCLayout.ActiveDocument.1">
                  <p:embed/>
                </p:oleObj>
              </mc:Choice>
              <mc:Fallback>
                <p:oleObj name="think-cell Slide" r:id="rId37" imgW="413" imgH="416" progId="TCLayout.ActiveDocument.1">
                  <p:embed/>
                  <p:pic>
                    <p:nvPicPr>
                      <p:cNvPr id="3" name="Object 6" hidden="1">
                        <a:extLst>
                          <a:ext uri="{FF2B5EF4-FFF2-40B4-BE49-F238E27FC236}">
                            <a16:creationId xmlns:a16="http://schemas.microsoft.com/office/drawing/2014/main" id="{4BC40847-AF8B-4097-9A07-2349A751A051}"/>
                          </a:ext>
                        </a:extLst>
                      </p:cNvPr>
                      <p:cNvPicPr/>
                      <p:nvPr/>
                    </p:nvPicPr>
                    <p:blipFill>
                      <a:blip r:embed="rId38"/>
                      <a:stretch>
                        <a:fillRect/>
                      </a:stretch>
                    </p:blipFill>
                    <p:spPr>
                      <a:xfrm>
                        <a:off x="1588" y="1588"/>
                        <a:ext cx="1588" cy="1588"/>
                      </a:xfrm>
                      <a:prstGeom prst="rect">
                        <a:avLst/>
                      </a:prstGeom>
                    </p:spPr>
                  </p:pic>
                </p:oleObj>
              </mc:Fallback>
            </mc:AlternateContent>
          </a:graphicData>
        </a:graphic>
      </p:graphicFrame>
      <p:sp>
        <p:nvSpPr>
          <p:cNvPr id="54" name="Rectangle 53">
            <a:extLst>
              <a:ext uri="{FF2B5EF4-FFF2-40B4-BE49-F238E27FC236}">
                <a16:creationId xmlns:a16="http://schemas.microsoft.com/office/drawing/2014/main" id="{922E13AF-BFC4-088F-C9D0-C1C0941A2786}"/>
              </a:ext>
            </a:extLst>
          </p:cNvPr>
          <p:cNvSpPr/>
          <p:nvPr/>
        </p:nvSpPr>
        <p:spPr>
          <a:xfrm>
            <a:off x="11239500" y="6276975"/>
            <a:ext cx="114300" cy="581025"/>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55" name="Rectangle 54">
            <a:extLst>
              <a:ext uri="{FF2B5EF4-FFF2-40B4-BE49-F238E27FC236}">
                <a16:creationId xmlns:a16="http://schemas.microsoft.com/office/drawing/2014/main" id="{2BC0F913-0991-DEDE-617F-3EFD0AFC2E8D}"/>
              </a:ext>
            </a:extLst>
          </p:cNvPr>
          <p:cNvSpPr/>
          <p:nvPr/>
        </p:nvSpPr>
        <p:spPr>
          <a:xfrm>
            <a:off x="1524" y="6781800"/>
            <a:ext cx="12188952" cy="76200"/>
          </a:xfrm>
          <a:prstGeom prst="rect">
            <a:avLst/>
          </a:prstGeom>
          <a:solidFill>
            <a:srgbClr val="15853A"/>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sp>
        <p:nvSpPr>
          <p:cNvPr id="2" name="Rectangle 1" hidden="1">
            <a:extLst>
              <a:ext uri="{FF2B5EF4-FFF2-40B4-BE49-F238E27FC236}">
                <a16:creationId xmlns:a16="http://schemas.microsoft.com/office/drawing/2014/main" id="{15B28737-798E-48D4-BBDB-8EB35CB9FFFB}"/>
              </a:ext>
            </a:extLst>
          </p:cNvPr>
          <p:cNvSpPr/>
          <p:nvPr>
            <p:custDataLst>
              <p:tags r:id="rId18"/>
            </p:custDataLst>
          </p:nvPr>
        </p:nvSpPr>
        <p:spPr>
          <a:xfrm>
            <a:off x="0" y="0"/>
            <a:ext cx="158750" cy="15875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0" tIns="0" rIns="0" bIns="0" numCol="1" spcCol="0" rtlCol="0" fromWordArt="0" anchor="ctr" anchorCtr="0" forceAA="0" compatLnSpc="1">
            <a:prstTxWarp prst="textNoShape">
              <a:avLst/>
            </a:prstTxWarp>
            <a:noAutofit/>
          </a:bodyPr>
          <a:lstStyle/>
          <a:p>
            <a:pPr marL="0" lvl="0" indent="0" algn="ctr" rtl="0">
              <a:spcBef>
                <a:spcPts val="300"/>
              </a:spcBef>
              <a:spcAft>
                <a:spcPts val="300"/>
              </a:spcAft>
            </a:pPr>
            <a:endParaRPr lang="en-US" sz="2500" b="1" i="0" baseline="0" dirty="0">
              <a:solidFill>
                <a:schemeClr val="bg1"/>
              </a:solidFill>
              <a:latin typeface="Arial" panose="020B0604020202020204" pitchFamily="34" charset="0"/>
              <a:ea typeface="+mj-ea"/>
              <a:cs typeface="+mj-cs"/>
              <a:sym typeface="Arial" panose="020B0604020202020204" pitchFamily="34" charset="0"/>
            </a:endParaRPr>
          </a:p>
        </p:txBody>
      </p:sp>
      <p:sp>
        <p:nvSpPr>
          <p:cNvPr id="16" name="4. Footnote" hidden="1">
            <a:extLst>
              <a:ext uri="{FF2B5EF4-FFF2-40B4-BE49-F238E27FC236}">
                <a16:creationId xmlns:a16="http://schemas.microsoft.com/office/drawing/2014/main" id="{772E4927-517C-4D61-9929-9FFDE5F31A03}"/>
              </a:ext>
            </a:extLst>
          </p:cNvPr>
          <p:cNvSpPr txBox="1"/>
          <p:nvPr>
            <p:custDataLst>
              <p:tags r:id="rId19"/>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Footnotes</a:t>
            </a:r>
          </a:p>
        </p:txBody>
      </p:sp>
      <p:sp>
        <p:nvSpPr>
          <p:cNvPr id="57" name="2. Slide Title">
            <a:extLst>
              <a:ext uri="{FF2B5EF4-FFF2-40B4-BE49-F238E27FC236}">
                <a16:creationId xmlns:a16="http://schemas.microsoft.com/office/drawing/2014/main" id="{98FF70AE-7EF6-4E5B-9FFE-B44C852C9FBA}"/>
              </a:ext>
            </a:extLst>
          </p:cNvPr>
          <p:cNvSpPr>
            <a:spLocks noGrp="1"/>
          </p:cNvSpPr>
          <p:nvPr>
            <p:ph type="title"/>
            <p:custDataLst>
              <p:tags r:id="rId20"/>
            </p:custDataLst>
          </p:nvPr>
        </p:nvSpPr>
        <p:spPr>
          <a:xfrm>
            <a:off x="554735" y="172212"/>
            <a:ext cx="8559767" cy="731520"/>
          </a:xfrm>
          <a:prstGeom prst="rect">
            <a:avLst/>
          </a:prstGeom>
        </p:spPr>
        <p:txBody>
          <a:bodyPr vert="horz" wrap="square" lIns="0" tIns="0" rIns="0" bIns="0" rtlCol="0" anchor="b" anchorCtr="0">
            <a:noAutofit/>
          </a:bodyPr>
          <a:lstStyle/>
          <a:p>
            <a:pPr lvl="0"/>
            <a:r>
              <a:rPr lang="en-US"/>
              <a:t>Click to edit Master title style</a:t>
            </a:r>
            <a:endParaRPr lang="en-US" dirty="0"/>
          </a:p>
        </p:txBody>
      </p:sp>
      <p:grpSp>
        <p:nvGrpSpPr>
          <p:cNvPr id="59" name="Grid" hidden="1">
            <a:extLst>
              <a:ext uri="{FF2B5EF4-FFF2-40B4-BE49-F238E27FC236}">
                <a16:creationId xmlns:a16="http://schemas.microsoft.com/office/drawing/2014/main" id="{D35250B8-D61E-4F1A-9ACD-6E1BB958B78E}"/>
              </a:ext>
            </a:extLst>
          </p:cNvPr>
          <p:cNvGrpSpPr/>
          <p:nvPr/>
        </p:nvGrpSpPr>
        <p:grpSpPr>
          <a:xfrm>
            <a:off x="0" y="0"/>
            <a:ext cx="12190476" cy="6858000"/>
            <a:chOff x="0" y="0"/>
            <a:chExt cx="12190476" cy="6858000"/>
          </a:xfrm>
        </p:grpSpPr>
        <p:sp>
          <p:nvSpPr>
            <p:cNvPr id="60" name="slide margin">
              <a:extLst>
                <a:ext uri="{FF2B5EF4-FFF2-40B4-BE49-F238E27FC236}">
                  <a16:creationId xmlns:a16="http://schemas.microsoft.com/office/drawing/2014/main" id="{B96EBE04-E01D-4922-8601-F1AD43DC4DA0}"/>
                </a:ext>
              </a:extLst>
            </p:cNvPr>
            <p:cNvSpPr/>
            <p:nvPr/>
          </p:nvSpPr>
          <p:spPr bwMode="invGray">
            <a:xfrm>
              <a:off x="1524" y="0"/>
              <a:ext cx="12188952" cy="6858000"/>
            </a:xfrm>
            <a:custGeom>
              <a:avLst/>
              <a:gdLst>
                <a:gd name="connsiteX0" fmla="*/ 551868 w 12188952"/>
                <a:gd name="connsiteY0" fmla="*/ 1709928 h 6858000"/>
                <a:gd name="connsiteX1" fmla="*/ 551868 w 12188952"/>
                <a:gd name="connsiteY1" fmla="*/ 6217920 h 6858000"/>
                <a:gd name="connsiteX2" fmla="*/ 11636196 w 12188952"/>
                <a:gd name="connsiteY2" fmla="*/ 6217920 h 6858000"/>
                <a:gd name="connsiteX3" fmla="*/ 11636196 w 12188952"/>
                <a:gd name="connsiteY3" fmla="*/ 1709928 h 6858000"/>
                <a:gd name="connsiteX4" fmla="*/ 0 w 12188952"/>
                <a:gd name="connsiteY4" fmla="*/ 0 h 6858000"/>
                <a:gd name="connsiteX5" fmla="*/ 12188952 w 12188952"/>
                <a:gd name="connsiteY5" fmla="*/ 0 h 6858000"/>
                <a:gd name="connsiteX6" fmla="*/ 12188952 w 12188952"/>
                <a:gd name="connsiteY6" fmla="*/ 6858000 h 6858000"/>
                <a:gd name="connsiteX7" fmla="*/ 0 w 12188952"/>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88952" h="6858000">
                  <a:moveTo>
                    <a:pt x="551868" y="1709928"/>
                  </a:moveTo>
                  <a:lnTo>
                    <a:pt x="551868" y="6217920"/>
                  </a:lnTo>
                  <a:lnTo>
                    <a:pt x="11636196" y="6217920"/>
                  </a:lnTo>
                  <a:lnTo>
                    <a:pt x="11636196" y="1709928"/>
                  </a:lnTo>
                  <a:close/>
                  <a:moveTo>
                    <a:pt x="0" y="0"/>
                  </a:moveTo>
                  <a:lnTo>
                    <a:pt x="12188952" y="0"/>
                  </a:lnTo>
                  <a:lnTo>
                    <a:pt x="12188952" y="6858000"/>
                  </a:lnTo>
                  <a:lnTo>
                    <a:pt x="0" y="6858000"/>
                  </a:lnTo>
                  <a:close/>
                </a:path>
              </a:pathLst>
            </a:custGeom>
            <a:solidFill>
              <a:srgbClr val="FF0000">
                <a:alpha val="3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rtl="0"/>
              <a:endParaRPr lang="en-US" dirty="0">
                <a:solidFill>
                  <a:schemeClr val="tx1"/>
                </a:solidFill>
                <a:latin typeface="+mn-lt"/>
              </a:endParaRPr>
            </a:p>
          </p:txBody>
        </p:sp>
        <p:cxnSp>
          <p:nvCxnSpPr>
            <p:cNvPr id="61" name="Straight Connector 60">
              <a:extLst>
                <a:ext uri="{FF2B5EF4-FFF2-40B4-BE49-F238E27FC236}">
                  <a16:creationId xmlns:a16="http://schemas.microsoft.com/office/drawing/2014/main" id="{5CA037B0-2A91-4357-A969-80F65F949266}"/>
                </a:ext>
              </a:extLst>
            </p:cNvPr>
            <p:cNvCxnSpPr/>
            <p:nvPr/>
          </p:nvCxnSpPr>
          <p:spPr bwMode="invGray">
            <a:xfrm>
              <a:off x="85946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E1BD7C67-EF90-4AA0-BA50-51299E7EEE4C}"/>
                </a:ext>
              </a:extLst>
            </p:cNvPr>
            <p:cNvCxnSpPr/>
            <p:nvPr/>
          </p:nvCxnSpPr>
          <p:spPr bwMode="invGray">
            <a:xfrm>
              <a:off x="1133254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7719564A-5227-44A7-ABC0-4C6BBC1E2D6F}"/>
                </a:ext>
              </a:extLst>
            </p:cNvPr>
            <p:cNvCxnSpPr/>
            <p:nvPr/>
          </p:nvCxnSpPr>
          <p:spPr bwMode="invGray">
            <a:xfrm>
              <a:off x="1811559"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0FD85D0C-74E8-4603-86B8-FCC481122CE8}"/>
                </a:ext>
              </a:extLst>
            </p:cNvPr>
            <p:cNvCxnSpPr/>
            <p:nvPr/>
          </p:nvCxnSpPr>
          <p:spPr bwMode="invGray">
            <a:xfrm>
              <a:off x="2763658"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F8BF8BD-68B4-4717-8162-382FFCC9BC9A}"/>
                </a:ext>
              </a:extLst>
            </p:cNvPr>
            <p:cNvCxnSpPr/>
            <p:nvPr/>
          </p:nvCxnSpPr>
          <p:spPr bwMode="invGray">
            <a:xfrm>
              <a:off x="3715757"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89DB0B65-FCD8-4DD7-833A-DEED6A420E2A}"/>
                </a:ext>
              </a:extLst>
            </p:cNvPr>
            <p:cNvCxnSpPr/>
            <p:nvPr/>
          </p:nvCxnSpPr>
          <p:spPr bwMode="invGray">
            <a:xfrm>
              <a:off x="4667856"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7" name="Straight Connector 66">
              <a:extLst>
                <a:ext uri="{FF2B5EF4-FFF2-40B4-BE49-F238E27FC236}">
                  <a16:creationId xmlns:a16="http://schemas.microsoft.com/office/drawing/2014/main" id="{E18151F3-D51F-4302-95BF-AE8E806F628D}"/>
                </a:ext>
              </a:extLst>
            </p:cNvPr>
            <p:cNvCxnSpPr/>
            <p:nvPr/>
          </p:nvCxnSpPr>
          <p:spPr bwMode="invGray">
            <a:xfrm>
              <a:off x="5619955"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8" name="Straight Connector 67">
              <a:extLst>
                <a:ext uri="{FF2B5EF4-FFF2-40B4-BE49-F238E27FC236}">
                  <a16:creationId xmlns:a16="http://schemas.microsoft.com/office/drawing/2014/main" id="{35A6B330-5ACC-486B-8131-B7F5407825B2}"/>
                </a:ext>
              </a:extLst>
            </p:cNvPr>
            <p:cNvCxnSpPr/>
            <p:nvPr/>
          </p:nvCxnSpPr>
          <p:spPr bwMode="invGray">
            <a:xfrm>
              <a:off x="6572054"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69" name="Straight Connector 68">
              <a:extLst>
                <a:ext uri="{FF2B5EF4-FFF2-40B4-BE49-F238E27FC236}">
                  <a16:creationId xmlns:a16="http://schemas.microsoft.com/office/drawing/2014/main" id="{DA5DE7AD-CCFE-4A85-9421-C7CEA9F80DEC}"/>
                </a:ext>
              </a:extLst>
            </p:cNvPr>
            <p:cNvCxnSpPr/>
            <p:nvPr/>
          </p:nvCxnSpPr>
          <p:spPr bwMode="invGray">
            <a:xfrm>
              <a:off x="7524153"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6E2A9A81-75D1-41A9-9821-54FC36E753C1}"/>
                </a:ext>
              </a:extLst>
            </p:cNvPr>
            <p:cNvCxnSpPr/>
            <p:nvPr/>
          </p:nvCxnSpPr>
          <p:spPr bwMode="invGray">
            <a:xfrm>
              <a:off x="8476252"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86FE52AA-2DD1-4D00-A984-41CDC38B2D7F}"/>
                </a:ext>
              </a:extLst>
            </p:cNvPr>
            <p:cNvCxnSpPr/>
            <p:nvPr/>
          </p:nvCxnSpPr>
          <p:spPr bwMode="invGray">
            <a:xfrm>
              <a:off x="9428351"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85C9FC50-7177-43E6-9E56-DC9A2E6B7E6E}"/>
                </a:ext>
              </a:extLst>
            </p:cNvPr>
            <p:cNvCxnSpPr/>
            <p:nvPr/>
          </p:nvCxnSpPr>
          <p:spPr bwMode="invGray">
            <a:xfrm>
              <a:off x="10380450" y="0"/>
              <a:ext cx="0" cy="6858000"/>
            </a:xfrm>
            <a:prstGeom prst="line">
              <a:avLst/>
            </a:prstGeom>
            <a:ln>
              <a:solidFill>
                <a:srgbClr val="19D3C5">
                  <a:alpha val="40000"/>
                </a:srgbClr>
              </a:solidFill>
              <a:prstDash val="lgDash"/>
            </a:ln>
          </p:spPr>
          <p:style>
            <a:lnRef idx="1">
              <a:schemeClr val="accent1"/>
            </a:lnRef>
            <a:fillRef idx="0">
              <a:schemeClr val="accent1"/>
            </a:fillRef>
            <a:effectRef idx="0">
              <a:schemeClr val="accent1"/>
            </a:effectRef>
            <a:fontRef idx="minor">
              <a:schemeClr val="tx1"/>
            </a:fontRef>
          </p:style>
        </p:cxnSp>
        <p:sp>
          <p:nvSpPr>
            <p:cNvPr id="73" name="Freeform: Shape 72">
              <a:extLst>
                <a:ext uri="{FF2B5EF4-FFF2-40B4-BE49-F238E27FC236}">
                  <a16:creationId xmlns:a16="http://schemas.microsoft.com/office/drawing/2014/main" id="{BC97F85A-62E2-4591-B8D0-4F068B177B5D}"/>
                </a:ext>
              </a:extLst>
            </p:cNvPr>
            <p:cNvSpPr/>
            <p:nvPr/>
          </p:nvSpPr>
          <p:spPr bwMode="invGray">
            <a:xfrm>
              <a:off x="152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4" name="Freeform: Shape 73">
              <a:extLst>
                <a:ext uri="{FF2B5EF4-FFF2-40B4-BE49-F238E27FC236}">
                  <a16:creationId xmlns:a16="http://schemas.microsoft.com/office/drawing/2014/main" id="{7F4B967A-CF91-473D-8A35-2BE771F9F590}"/>
                </a:ext>
              </a:extLst>
            </p:cNvPr>
            <p:cNvSpPr/>
            <p:nvPr/>
          </p:nvSpPr>
          <p:spPr bwMode="invGray">
            <a:xfrm>
              <a:off x="1167385"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5" name="Freeform: Shape 74">
              <a:extLst>
                <a:ext uri="{FF2B5EF4-FFF2-40B4-BE49-F238E27FC236}">
                  <a16:creationId xmlns:a16="http://schemas.microsoft.com/office/drawing/2014/main" id="{5AC41621-77EA-4492-8E68-0BE34108294A}"/>
                </a:ext>
              </a:extLst>
            </p:cNvPr>
            <p:cNvSpPr/>
            <p:nvPr/>
          </p:nvSpPr>
          <p:spPr bwMode="invGray">
            <a:xfrm>
              <a:off x="2119484"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6" name="Freeform: Shape 75">
              <a:extLst>
                <a:ext uri="{FF2B5EF4-FFF2-40B4-BE49-F238E27FC236}">
                  <a16:creationId xmlns:a16="http://schemas.microsoft.com/office/drawing/2014/main" id="{31A06AD2-A9EA-45D9-B15C-089884A54107}"/>
                </a:ext>
              </a:extLst>
            </p:cNvPr>
            <p:cNvSpPr/>
            <p:nvPr/>
          </p:nvSpPr>
          <p:spPr bwMode="invGray">
            <a:xfrm>
              <a:off x="3071583"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7" name="Freeform: Shape 76">
              <a:extLst>
                <a:ext uri="{FF2B5EF4-FFF2-40B4-BE49-F238E27FC236}">
                  <a16:creationId xmlns:a16="http://schemas.microsoft.com/office/drawing/2014/main" id="{3A7B39CC-379F-4224-9E59-81B1690088A0}"/>
                </a:ext>
              </a:extLst>
            </p:cNvPr>
            <p:cNvSpPr/>
            <p:nvPr/>
          </p:nvSpPr>
          <p:spPr bwMode="invGray">
            <a:xfrm>
              <a:off x="4023681"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8" name="Freeform: Shape 77">
              <a:extLst>
                <a:ext uri="{FF2B5EF4-FFF2-40B4-BE49-F238E27FC236}">
                  <a16:creationId xmlns:a16="http://schemas.microsoft.com/office/drawing/2014/main" id="{F8002ACB-1459-4214-B28A-B38E8A1FF8A6}"/>
                </a:ext>
              </a:extLst>
            </p:cNvPr>
            <p:cNvSpPr/>
            <p:nvPr/>
          </p:nvSpPr>
          <p:spPr bwMode="invGray">
            <a:xfrm>
              <a:off x="4975780"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79" name="Freeform: Shape 78">
              <a:extLst>
                <a:ext uri="{FF2B5EF4-FFF2-40B4-BE49-F238E27FC236}">
                  <a16:creationId xmlns:a16="http://schemas.microsoft.com/office/drawing/2014/main" id="{71D59E94-AA3C-4DE0-8345-20C71667A205}"/>
                </a:ext>
              </a:extLst>
            </p:cNvPr>
            <p:cNvSpPr/>
            <p:nvPr/>
          </p:nvSpPr>
          <p:spPr bwMode="invGray">
            <a:xfrm>
              <a:off x="5927879"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0" name="Freeform: Shape 79">
              <a:extLst>
                <a:ext uri="{FF2B5EF4-FFF2-40B4-BE49-F238E27FC236}">
                  <a16:creationId xmlns:a16="http://schemas.microsoft.com/office/drawing/2014/main" id="{5805F09B-786C-43E4-8288-B1AAF94C8ADE}"/>
                </a:ext>
              </a:extLst>
            </p:cNvPr>
            <p:cNvSpPr/>
            <p:nvPr/>
          </p:nvSpPr>
          <p:spPr bwMode="invGray">
            <a:xfrm>
              <a:off x="6879978"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1" name="Freeform: Shape 80">
              <a:extLst>
                <a:ext uri="{FF2B5EF4-FFF2-40B4-BE49-F238E27FC236}">
                  <a16:creationId xmlns:a16="http://schemas.microsoft.com/office/drawing/2014/main" id="{5FB23B6E-567C-4896-8B32-DA4C452B4AE7}"/>
                </a:ext>
              </a:extLst>
            </p:cNvPr>
            <p:cNvSpPr/>
            <p:nvPr/>
          </p:nvSpPr>
          <p:spPr bwMode="invGray">
            <a:xfrm>
              <a:off x="7832077"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2" name="Freeform: Shape 81">
              <a:extLst>
                <a:ext uri="{FF2B5EF4-FFF2-40B4-BE49-F238E27FC236}">
                  <a16:creationId xmlns:a16="http://schemas.microsoft.com/office/drawing/2014/main" id="{9B792231-972E-4476-BAF2-761E10463BA8}"/>
                </a:ext>
              </a:extLst>
            </p:cNvPr>
            <p:cNvSpPr/>
            <p:nvPr/>
          </p:nvSpPr>
          <p:spPr bwMode="invGray">
            <a:xfrm>
              <a:off x="8784176" y="0"/>
              <a:ext cx="339451" cy="6858000"/>
            </a:xfrm>
            <a:custGeom>
              <a:avLst/>
              <a:gdLst>
                <a:gd name="connsiteX0" fmla="*/ 0 w 339451"/>
                <a:gd name="connsiteY0" fmla="*/ 0 h 6858000"/>
                <a:gd name="connsiteX1" fmla="*/ 339451 w 339451"/>
                <a:gd name="connsiteY1" fmla="*/ 0 h 6858000"/>
                <a:gd name="connsiteX2" fmla="*/ 339451 w 339451"/>
                <a:gd name="connsiteY2" fmla="*/ 6858000 h 6858000"/>
                <a:gd name="connsiteX3" fmla="*/ 0 w 339451"/>
                <a:gd name="connsiteY3" fmla="*/ 6858000 h 6858000"/>
                <a:gd name="connsiteX4" fmla="*/ 0 w 339451"/>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1" h="6858000">
                  <a:moveTo>
                    <a:pt x="0" y="0"/>
                  </a:moveTo>
                  <a:lnTo>
                    <a:pt x="339451" y="0"/>
                  </a:lnTo>
                  <a:lnTo>
                    <a:pt x="339451"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3" name="Freeform: Shape 82">
              <a:extLst>
                <a:ext uri="{FF2B5EF4-FFF2-40B4-BE49-F238E27FC236}">
                  <a16:creationId xmlns:a16="http://schemas.microsoft.com/office/drawing/2014/main" id="{908370B7-3D11-4F78-B977-D8F0DE2694ED}"/>
                </a:ext>
              </a:extLst>
            </p:cNvPr>
            <p:cNvSpPr/>
            <p:nvPr/>
          </p:nvSpPr>
          <p:spPr bwMode="invGray">
            <a:xfrm>
              <a:off x="9736274" y="0"/>
              <a:ext cx="339450" cy="6858000"/>
            </a:xfrm>
            <a:custGeom>
              <a:avLst/>
              <a:gdLst>
                <a:gd name="connsiteX0" fmla="*/ 0 w 339450"/>
                <a:gd name="connsiteY0" fmla="*/ 0 h 6858000"/>
                <a:gd name="connsiteX1" fmla="*/ 339450 w 339450"/>
                <a:gd name="connsiteY1" fmla="*/ 0 h 6858000"/>
                <a:gd name="connsiteX2" fmla="*/ 339450 w 339450"/>
                <a:gd name="connsiteY2" fmla="*/ 6858000 h 6858000"/>
                <a:gd name="connsiteX3" fmla="*/ 0 w 339450"/>
                <a:gd name="connsiteY3" fmla="*/ 6858000 h 6858000"/>
                <a:gd name="connsiteX4" fmla="*/ 0 w 33945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450" h="6858000">
                  <a:moveTo>
                    <a:pt x="0" y="0"/>
                  </a:moveTo>
                  <a:lnTo>
                    <a:pt x="339450" y="0"/>
                  </a:lnTo>
                  <a:lnTo>
                    <a:pt x="339450"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4" name="Freeform: Shape 83">
              <a:extLst>
                <a:ext uri="{FF2B5EF4-FFF2-40B4-BE49-F238E27FC236}">
                  <a16:creationId xmlns:a16="http://schemas.microsoft.com/office/drawing/2014/main" id="{C11EA99D-D15D-43C2-BF4E-36554B346AB6}"/>
                </a:ext>
              </a:extLst>
            </p:cNvPr>
            <p:cNvSpPr/>
            <p:nvPr/>
          </p:nvSpPr>
          <p:spPr bwMode="invGray">
            <a:xfrm>
              <a:off x="10688372" y="0"/>
              <a:ext cx="336244" cy="6858000"/>
            </a:xfrm>
            <a:custGeom>
              <a:avLst/>
              <a:gdLst>
                <a:gd name="connsiteX0" fmla="*/ 0 w 336244"/>
                <a:gd name="connsiteY0" fmla="*/ 0 h 6858000"/>
                <a:gd name="connsiteX1" fmla="*/ 336244 w 336244"/>
                <a:gd name="connsiteY1" fmla="*/ 0 h 6858000"/>
                <a:gd name="connsiteX2" fmla="*/ 336244 w 336244"/>
                <a:gd name="connsiteY2" fmla="*/ 6858000 h 6858000"/>
                <a:gd name="connsiteX3" fmla="*/ 0 w 336244"/>
                <a:gd name="connsiteY3" fmla="*/ 6858000 h 6858000"/>
                <a:gd name="connsiteX4" fmla="*/ 0 w 336244"/>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6244" h="6858000">
                  <a:moveTo>
                    <a:pt x="0" y="0"/>
                  </a:moveTo>
                  <a:lnTo>
                    <a:pt x="336244" y="0"/>
                  </a:lnTo>
                  <a:lnTo>
                    <a:pt x="336244"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5" name="Freeform: Shape 84">
              <a:extLst>
                <a:ext uri="{FF2B5EF4-FFF2-40B4-BE49-F238E27FC236}">
                  <a16:creationId xmlns:a16="http://schemas.microsoft.com/office/drawing/2014/main" id="{3A72B2F6-0AFF-4E6E-AFFF-60767DB3FA63}"/>
                </a:ext>
              </a:extLst>
            </p:cNvPr>
            <p:cNvSpPr/>
            <p:nvPr/>
          </p:nvSpPr>
          <p:spPr bwMode="invGray">
            <a:xfrm>
              <a:off x="11637264" y="0"/>
              <a:ext cx="553212" cy="6858000"/>
            </a:xfrm>
            <a:custGeom>
              <a:avLst/>
              <a:gdLst>
                <a:gd name="connsiteX0" fmla="*/ 0 w 553212"/>
                <a:gd name="connsiteY0" fmla="*/ 0 h 6858000"/>
                <a:gd name="connsiteX1" fmla="*/ 553212 w 553212"/>
                <a:gd name="connsiteY1" fmla="*/ 0 h 6858000"/>
                <a:gd name="connsiteX2" fmla="*/ 553212 w 553212"/>
                <a:gd name="connsiteY2" fmla="*/ 6858000 h 6858000"/>
                <a:gd name="connsiteX3" fmla="*/ 0 w 553212"/>
                <a:gd name="connsiteY3" fmla="*/ 6858000 h 6858000"/>
                <a:gd name="connsiteX4" fmla="*/ 0 w 553212"/>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53212" h="6858000">
                  <a:moveTo>
                    <a:pt x="0" y="0"/>
                  </a:moveTo>
                  <a:lnTo>
                    <a:pt x="553212" y="0"/>
                  </a:lnTo>
                  <a:lnTo>
                    <a:pt x="553212" y="6858000"/>
                  </a:lnTo>
                  <a:lnTo>
                    <a:pt x="0" y="6858000"/>
                  </a:lnTo>
                  <a:lnTo>
                    <a:pt x="0" y="0"/>
                  </a:lnTo>
                  <a:close/>
                </a:path>
              </a:pathLst>
            </a:custGeom>
            <a:solidFill>
              <a:srgbClr val="FF000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6" name="Freeform: Shape 85">
              <a:extLst>
                <a:ext uri="{FF2B5EF4-FFF2-40B4-BE49-F238E27FC236}">
                  <a16:creationId xmlns:a16="http://schemas.microsoft.com/office/drawing/2014/main" id="{A68F8E74-3AE4-4AF9-9F36-63344C9076D2}"/>
                </a:ext>
              </a:extLst>
            </p:cNvPr>
            <p:cNvSpPr/>
            <p:nvPr/>
          </p:nvSpPr>
          <p:spPr bwMode="invGray">
            <a:xfrm>
              <a:off x="7219428"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7" name="Freeform: Shape 86">
              <a:extLst>
                <a:ext uri="{FF2B5EF4-FFF2-40B4-BE49-F238E27FC236}">
                  <a16:creationId xmlns:a16="http://schemas.microsoft.com/office/drawing/2014/main" id="{31D5F169-E1D4-48A3-AE5B-F5F1BEF2E7CF}"/>
                </a:ext>
              </a:extLst>
            </p:cNvPr>
            <p:cNvSpPr/>
            <p:nvPr userDrawn="1"/>
          </p:nvSpPr>
          <p:spPr bwMode="invGray">
            <a:xfrm>
              <a:off x="1506835"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8" name="Freeform: Shape 87">
              <a:extLst>
                <a:ext uri="{FF2B5EF4-FFF2-40B4-BE49-F238E27FC236}">
                  <a16:creationId xmlns:a16="http://schemas.microsoft.com/office/drawing/2014/main" id="{4230F928-F9B2-4955-9800-74DE09DCE6F2}"/>
                </a:ext>
              </a:extLst>
            </p:cNvPr>
            <p:cNvSpPr/>
            <p:nvPr userDrawn="1"/>
          </p:nvSpPr>
          <p:spPr bwMode="invGray">
            <a:xfrm>
              <a:off x="2458934"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89" name="Freeform: Shape 88">
              <a:extLst>
                <a:ext uri="{FF2B5EF4-FFF2-40B4-BE49-F238E27FC236}">
                  <a16:creationId xmlns:a16="http://schemas.microsoft.com/office/drawing/2014/main" id="{37C829A9-6808-4531-8C12-A84988E6DEE1}"/>
                </a:ext>
              </a:extLst>
            </p:cNvPr>
            <p:cNvSpPr/>
            <p:nvPr userDrawn="1"/>
          </p:nvSpPr>
          <p:spPr bwMode="invGray">
            <a:xfrm>
              <a:off x="3411033"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0" name="Freeform: Shape 89">
              <a:extLst>
                <a:ext uri="{FF2B5EF4-FFF2-40B4-BE49-F238E27FC236}">
                  <a16:creationId xmlns:a16="http://schemas.microsoft.com/office/drawing/2014/main" id="{7FA5964C-E9C5-4C2F-BD6E-47BAFB5B6D17}"/>
                </a:ext>
              </a:extLst>
            </p:cNvPr>
            <p:cNvSpPr/>
            <p:nvPr userDrawn="1"/>
          </p:nvSpPr>
          <p:spPr bwMode="invGray">
            <a:xfrm>
              <a:off x="4363132"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1" name="Freeform: Shape 90">
              <a:extLst>
                <a:ext uri="{FF2B5EF4-FFF2-40B4-BE49-F238E27FC236}">
                  <a16:creationId xmlns:a16="http://schemas.microsoft.com/office/drawing/2014/main" id="{3C168D8D-76CE-4BE5-BE95-79B96300EA3F}"/>
                </a:ext>
              </a:extLst>
            </p:cNvPr>
            <p:cNvSpPr/>
            <p:nvPr userDrawn="1"/>
          </p:nvSpPr>
          <p:spPr bwMode="invGray">
            <a:xfrm>
              <a:off x="5315230"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2" name="Freeform: Shape 91">
              <a:extLst>
                <a:ext uri="{FF2B5EF4-FFF2-40B4-BE49-F238E27FC236}">
                  <a16:creationId xmlns:a16="http://schemas.microsoft.com/office/drawing/2014/main" id="{6749465C-813A-45F9-8C3E-5D06C8584929}"/>
                </a:ext>
              </a:extLst>
            </p:cNvPr>
            <p:cNvSpPr/>
            <p:nvPr userDrawn="1"/>
          </p:nvSpPr>
          <p:spPr bwMode="invGray">
            <a:xfrm>
              <a:off x="6267329"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3" name="Freeform: Shape 92">
              <a:extLst>
                <a:ext uri="{FF2B5EF4-FFF2-40B4-BE49-F238E27FC236}">
                  <a16:creationId xmlns:a16="http://schemas.microsoft.com/office/drawing/2014/main" id="{53894C26-2473-4C24-B082-48DD1E92241C}"/>
                </a:ext>
              </a:extLst>
            </p:cNvPr>
            <p:cNvSpPr/>
            <p:nvPr userDrawn="1"/>
          </p:nvSpPr>
          <p:spPr bwMode="invGray">
            <a:xfrm>
              <a:off x="8171527"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4" name="Freeform: Shape 93">
              <a:extLst>
                <a:ext uri="{FF2B5EF4-FFF2-40B4-BE49-F238E27FC236}">
                  <a16:creationId xmlns:a16="http://schemas.microsoft.com/office/drawing/2014/main" id="{BFDA0320-8435-46CA-B1B3-5203F54A419F}"/>
                </a:ext>
              </a:extLst>
            </p:cNvPr>
            <p:cNvSpPr/>
            <p:nvPr userDrawn="1"/>
          </p:nvSpPr>
          <p:spPr bwMode="invGray">
            <a:xfrm>
              <a:off x="912362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5" name="Freeform: Shape 94">
              <a:extLst>
                <a:ext uri="{FF2B5EF4-FFF2-40B4-BE49-F238E27FC236}">
                  <a16:creationId xmlns:a16="http://schemas.microsoft.com/office/drawing/2014/main" id="{A42721E4-5D12-459C-AC2E-7CE148AF9062}"/>
                </a:ext>
              </a:extLst>
            </p:cNvPr>
            <p:cNvSpPr/>
            <p:nvPr userDrawn="1"/>
          </p:nvSpPr>
          <p:spPr bwMode="invGray">
            <a:xfrm>
              <a:off x="10075725" y="0"/>
              <a:ext cx="609447" cy="6858000"/>
            </a:xfrm>
            <a:custGeom>
              <a:avLst/>
              <a:gdLst>
                <a:gd name="connsiteX0" fmla="*/ 0 w 609447"/>
                <a:gd name="connsiteY0" fmla="*/ 0 h 6858000"/>
                <a:gd name="connsiteX1" fmla="*/ 609447 w 609447"/>
                <a:gd name="connsiteY1" fmla="*/ 0 h 6858000"/>
                <a:gd name="connsiteX2" fmla="*/ 609447 w 609447"/>
                <a:gd name="connsiteY2" fmla="*/ 6858000 h 6858000"/>
                <a:gd name="connsiteX3" fmla="*/ 0 w 609447"/>
                <a:gd name="connsiteY3" fmla="*/ 6858000 h 6858000"/>
                <a:gd name="connsiteX4" fmla="*/ 0 w 609447"/>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7" h="6858000">
                  <a:moveTo>
                    <a:pt x="0" y="0"/>
                  </a:moveTo>
                  <a:lnTo>
                    <a:pt x="609447" y="0"/>
                  </a:lnTo>
                  <a:lnTo>
                    <a:pt x="609447"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6" name="Freeform: Shape 95">
              <a:extLst>
                <a:ext uri="{FF2B5EF4-FFF2-40B4-BE49-F238E27FC236}">
                  <a16:creationId xmlns:a16="http://schemas.microsoft.com/office/drawing/2014/main" id="{8BF7D46B-3779-49D0-BCB4-F2DCE091958D}"/>
                </a:ext>
              </a:extLst>
            </p:cNvPr>
            <p:cNvSpPr/>
            <p:nvPr userDrawn="1"/>
          </p:nvSpPr>
          <p:spPr bwMode="invGray">
            <a:xfrm>
              <a:off x="11027826" y="0"/>
              <a:ext cx="609438" cy="6858000"/>
            </a:xfrm>
            <a:custGeom>
              <a:avLst/>
              <a:gdLst>
                <a:gd name="connsiteX0" fmla="*/ 0 w 609438"/>
                <a:gd name="connsiteY0" fmla="*/ 0 h 6858000"/>
                <a:gd name="connsiteX1" fmla="*/ 609438 w 609438"/>
                <a:gd name="connsiteY1" fmla="*/ 0 h 6858000"/>
                <a:gd name="connsiteX2" fmla="*/ 609438 w 609438"/>
                <a:gd name="connsiteY2" fmla="*/ 6858000 h 6858000"/>
                <a:gd name="connsiteX3" fmla="*/ 0 w 609438"/>
                <a:gd name="connsiteY3" fmla="*/ 6858000 h 6858000"/>
                <a:gd name="connsiteX4" fmla="*/ 0 w 60943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38" h="6858000">
                  <a:moveTo>
                    <a:pt x="0" y="0"/>
                  </a:moveTo>
                  <a:lnTo>
                    <a:pt x="609438" y="0"/>
                  </a:lnTo>
                  <a:lnTo>
                    <a:pt x="60943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sp>
          <p:nvSpPr>
            <p:cNvPr id="97" name="Freeform: Shape 96">
              <a:extLst>
                <a:ext uri="{FF2B5EF4-FFF2-40B4-BE49-F238E27FC236}">
                  <a16:creationId xmlns:a16="http://schemas.microsoft.com/office/drawing/2014/main" id="{634464F0-BD7F-4488-85F0-EC20C24BECAA}"/>
                </a:ext>
              </a:extLst>
            </p:cNvPr>
            <p:cNvSpPr/>
            <p:nvPr userDrawn="1"/>
          </p:nvSpPr>
          <p:spPr bwMode="invGray">
            <a:xfrm>
              <a:off x="554736" y="0"/>
              <a:ext cx="609448" cy="6858000"/>
            </a:xfrm>
            <a:custGeom>
              <a:avLst/>
              <a:gdLst>
                <a:gd name="connsiteX0" fmla="*/ 0 w 609448"/>
                <a:gd name="connsiteY0" fmla="*/ 0 h 6858000"/>
                <a:gd name="connsiteX1" fmla="*/ 609448 w 609448"/>
                <a:gd name="connsiteY1" fmla="*/ 0 h 6858000"/>
                <a:gd name="connsiteX2" fmla="*/ 609448 w 609448"/>
                <a:gd name="connsiteY2" fmla="*/ 6858000 h 6858000"/>
                <a:gd name="connsiteX3" fmla="*/ 0 w 609448"/>
                <a:gd name="connsiteY3" fmla="*/ 6858000 h 6858000"/>
                <a:gd name="connsiteX4" fmla="*/ 0 w 609448"/>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448" h="6858000">
                  <a:moveTo>
                    <a:pt x="0" y="0"/>
                  </a:moveTo>
                  <a:lnTo>
                    <a:pt x="609448" y="0"/>
                  </a:lnTo>
                  <a:lnTo>
                    <a:pt x="609448" y="6858000"/>
                  </a:lnTo>
                  <a:lnTo>
                    <a:pt x="0" y="6858000"/>
                  </a:lnTo>
                  <a:lnTo>
                    <a:pt x="0" y="0"/>
                  </a:lnTo>
                  <a:close/>
                </a:path>
              </a:pathLst>
            </a:cu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vert270" wrap="square" lIns="68572" tIns="34286" rIns="68572" bIns="34286" numCol="1" spcCol="0" rtlCol="0" fromWordArt="0" anchor="ctr" anchorCtr="0" forceAA="0" compatLnSpc="1">
              <a:prstTxWarp prst="textNoShape">
                <a:avLst/>
              </a:prstTxWarp>
              <a:noAutofit/>
            </a:bodyPr>
            <a:lstStyle/>
            <a:p>
              <a:pPr lvl="0" algn="ctr" rtl="0"/>
              <a:endParaRPr lang="en-US" sz="1323" dirty="0">
                <a:solidFill>
                  <a:schemeClr val="tx1"/>
                </a:solidFill>
                <a:latin typeface="+mn-lt"/>
              </a:endParaRPr>
            </a:p>
          </p:txBody>
        </p:sp>
        <p:cxnSp>
          <p:nvCxnSpPr>
            <p:cNvPr id="98" name="Straight Connector 97">
              <a:extLst>
                <a:ext uri="{FF2B5EF4-FFF2-40B4-BE49-F238E27FC236}">
                  <a16:creationId xmlns:a16="http://schemas.microsoft.com/office/drawing/2014/main" id="{82B54541-0CDD-4724-8101-AABFF1207033}"/>
                </a:ext>
              </a:extLst>
            </p:cNvPr>
            <p:cNvCxnSpPr/>
            <p:nvPr userDrawn="1"/>
          </p:nvCxnSpPr>
          <p:spPr bwMode="invGray">
            <a:xfrm>
              <a:off x="0" y="6217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99" name="Straight Connector 98">
              <a:extLst>
                <a:ext uri="{FF2B5EF4-FFF2-40B4-BE49-F238E27FC236}">
                  <a16:creationId xmlns:a16="http://schemas.microsoft.com/office/drawing/2014/main" id="{45070398-8D55-4EE2-8CA4-47428E2AF03F}"/>
                </a:ext>
              </a:extLst>
            </p:cNvPr>
            <p:cNvCxnSpPr/>
            <p:nvPr userDrawn="1"/>
          </p:nvCxnSpPr>
          <p:spPr bwMode="invGray">
            <a:xfrm>
              <a:off x="0" y="3108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0" name="Straight Connector 99">
              <a:extLst>
                <a:ext uri="{FF2B5EF4-FFF2-40B4-BE49-F238E27FC236}">
                  <a16:creationId xmlns:a16="http://schemas.microsoft.com/office/drawing/2014/main" id="{42166891-56D0-4EBC-B681-501401DEF9D4}"/>
                </a:ext>
              </a:extLst>
            </p:cNvPr>
            <p:cNvCxnSpPr/>
            <p:nvPr userDrawn="1"/>
          </p:nvCxnSpPr>
          <p:spPr bwMode="invGray">
            <a:xfrm>
              <a:off x="0" y="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1" name="Straight Connector 100">
              <a:extLst>
                <a:ext uri="{FF2B5EF4-FFF2-40B4-BE49-F238E27FC236}">
                  <a16:creationId xmlns:a16="http://schemas.microsoft.com/office/drawing/2014/main" id="{C13A87E3-D106-41FF-A8CD-C27DABF0103D}"/>
                </a:ext>
              </a:extLst>
            </p:cNvPr>
            <p:cNvCxnSpPr/>
            <p:nvPr userDrawn="1"/>
          </p:nvCxnSpPr>
          <p:spPr bwMode="invGray">
            <a:xfrm>
              <a:off x="0" y="12435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2" name="Straight Connector 101">
              <a:extLst>
                <a:ext uri="{FF2B5EF4-FFF2-40B4-BE49-F238E27FC236}">
                  <a16:creationId xmlns:a16="http://schemas.microsoft.com/office/drawing/2014/main" id="{2164477D-838D-4C70-ADD7-37AD79A844AA}"/>
                </a:ext>
              </a:extLst>
            </p:cNvPr>
            <p:cNvCxnSpPr/>
            <p:nvPr userDrawn="1"/>
          </p:nvCxnSpPr>
          <p:spPr bwMode="invGray">
            <a:xfrm>
              <a:off x="0" y="9326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5" name="Straight Connector 104">
              <a:extLst>
                <a:ext uri="{FF2B5EF4-FFF2-40B4-BE49-F238E27FC236}">
                  <a16:creationId xmlns:a16="http://schemas.microsoft.com/office/drawing/2014/main" id="{72B193C0-8980-4BB2-8E91-7A1C9ABE0B6C}"/>
                </a:ext>
              </a:extLst>
            </p:cNvPr>
            <p:cNvCxnSpPr/>
            <p:nvPr userDrawn="1"/>
          </p:nvCxnSpPr>
          <p:spPr bwMode="invGray">
            <a:xfrm>
              <a:off x="0" y="18653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7" name="Straight Connector 106">
              <a:extLst>
                <a:ext uri="{FF2B5EF4-FFF2-40B4-BE49-F238E27FC236}">
                  <a16:creationId xmlns:a16="http://schemas.microsoft.com/office/drawing/2014/main" id="{C1A94AAA-1D98-4233-842E-2A2F52812358}"/>
                </a:ext>
              </a:extLst>
            </p:cNvPr>
            <p:cNvCxnSpPr/>
            <p:nvPr userDrawn="1"/>
          </p:nvCxnSpPr>
          <p:spPr bwMode="invGray">
            <a:xfrm>
              <a:off x="0" y="15544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8" name="Straight Connector 107">
              <a:extLst>
                <a:ext uri="{FF2B5EF4-FFF2-40B4-BE49-F238E27FC236}">
                  <a16:creationId xmlns:a16="http://schemas.microsoft.com/office/drawing/2014/main" id="{E21F2B43-A2DC-42F4-8EA4-A8A4DA6D6FA7}"/>
                </a:ext>
              </a:extLst>
            </p:cNvPr>
            <p:cNvCxnSpPr/>
            <p:nvPr userDrawn="1"/>
          </p:nvCxnSpPr>
          <p:spPr bwMode="invGray">
            <a:xfrm>
              <a:off x="0" y="24871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09" name="Straight Connector 108">
              <a:extLst>
                <a:ext uri="{FF2B5EF4-FFF2-40B4-BE49-F238E27FC236}">
                  <a16:creationId xmlns:a16="http://schemas.microsoft.com/office/drawing/2014/main" id="{A60F0923-6896-405D-AD16-F097448F3E3D}"/>
                </a:ext>
              </a:extLst>
            </p:cNvPr>
            <p:cNvCxnSpPr/>
            <p:nvPr userDrawn="1"/>
          </p:nvCxnSpPr>
          <p:spPr bwMode="invGray">
            <a:xfrm>
              <a:off x="0" y="21762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BC70D5B1-47D7-451F-B83A-973A26731A22}"/>
                </a:ext>
              </a:extLst>
            </p:cNvPr>
            <p:cNvCxnSpPr/>
            <p:nvPr userDrawn="1"/>
          </p:nvCxnSpPr>
          <p:spPr bwMode="invGray">
            <a:xfrm>
              <a:off x="0" y="310896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3FD9A464-81FE-4829-A1C5-5CCEE42448B3}"/>
                </a:ext>
              </a:extLst>
            </p:cNvPr>
            <p:cNvCxnSpPr/>
            <p:nvPr userDrawn="1"/>
          </p:nvCxnSpPr>
          <p:spPr bwMode="invGray">
            <a:xfrm>
              <a:off x="0" y="27980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F55CAB0-53A2-417F-9F66-C0437933E98B}"/>
                </a:ext>
              </a:extLst>
            </p:cNvPr>
            <p:cNvCxnSpPr/>
            <p:nvPr userDrawn="1"/>
          </p:nvCxnSpPr>
          <p:spPr bwMode="invGray">
            <a:xfrm>
              <a:off x="0" y="373075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1547EE77-7495-47CB-BEC9-D5C742DF2B2C}"/>
                </a:ext>
              </a:extLst>
            </p:cNvPr>
            <p:cNvCxnSpPr/>
            <p:nvPr userDrawn="1"/>
          </p:nvCxnSpPr>
          <p:spPr bwMode="invGray">
            <a:xfrm>
              <a:off x="0" y="341985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CA942184-696A-4A78-BB9D-3D619B990987}"/>
                </a:ext>
              </a:extLst>
            </p:cNvPr>
            <p:cNvCxnSpPr/>
            <p:nvPr userDrawn="1"/>
          </p:nvCxnSpPr>
          <p:spPr bwMode="invGray">
            <a:xfrm>
              <a:off x="0" y="43525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1B5F4EE6-4D4C-4488-80DE-36C83D540765}"/>
                </a:ext>
              </a:extLst>
            </p:cNvPr>
            <p:cNvCxnSpPr/>
            <p:nvPr userDrawn="1"/>
          </p:nvCxnSpPr>
          <p:spPr bwMode="invGray">
            <a:xfrm>
              <a:off x="0" y="40416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CD3A42E3-1ED2-4BBE-8B0B-CEA491522F0A}"/>
                </a:ext>
              </a:extLst>
            </p:cNvPr>
            <p:cNvCxnSpPr/>
            <p:nvPr userDrawn="1"/>
          </p:nvCxnSpPr>
          <p:spPr bwMode="invGray">
            <a:xfrm>
              <a:off x="0" y="49743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7" name="Straight Connector 116">
              <a:extLst>
                <a:ext uri="{FF2B5EF4-FFF2-40B4-BE49-F238E27FC236}">
                  <a16:creationId xmlns:a16="http://schemas.microsoft.com/office/drawing/2014/main" id="{94162AD8-9037-4220-B19F-7B3A0F44E941}"/>
                </a:ext>
              </a:extLst>
            </p:cNvPr>
            <p:cNvCxnSpPr/>
            <p:nvPr userDrawn="1"/>
          </p:nvCxnSpPr>
          <p:spPr bwMode="invGray">
            <a:xfrm>
              <a:off x="0" y="46634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8" name="Straight Connector 117">
              <a:extLst>
                <a:ext uri="{FF2B5EF4-FFF2-40B4-BE49-F238E27FC236}">
                  <a16:creationId xmlns:a16="http://schemas.microsoft.com/office/drawing/2014/main" id="{4C20FB70-03E4-4D7E-BA41-546EAAB33089}"/>
                </a:ext>
              </a:extLst>
            </p:cNvPr>
            <p:cNvCxnSpPr/>
            <p:nvPr userDrawn="1"/>
          </p:nvCxnSpPr>
          <p:spPr bwMode="invGray">
            <a:xfrm>
              <a:off x="0" y="55961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19" name="Straight Connector 118">
              <a:extLst>
                <a:ext uri="{FF2B5EF4-FFF2-40B4-BE49-F238E27FC236}">
                  <a16:creationId xmlns:a16="http://schemas.microsoft.com/office/drawing/2014/main" id="{A84D3C92-FDAE-47DB-9457-A9B216922E98}"/>
                </a:ext>
              </a:extLst>
            </p:cNvPr>
            <p:cNvCxnSpPr/>
            <p:nvPr userDrawn="1"/>
          </p:nvCxnSpPr>
          <p:spPr bwMode="invGray">
            <a:xfrm>
              <a:off x="0" y="52852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0" name="Straight Connector 119">
              <a:extLst>
                <a:ext uri="{FF2B5EF4-FFF2-40B4-BE49-F238E27FC236}">
                  <a16:creationId xmlns:a16="http://schemas.microsoft.com/office/drawing/2014/main" id="{B5DF0860-265F-4ABC-9F65-0C1D385DAA19}"/>
                </a:ext>
              </a:extLst>
            </p:cNvPr>
            <p:cNvCxnSpPr/>
            <p:nvPr userDrawn="1"/>
          </p:nvCxnSpPr>
          <p:spPr bwMode="invGray">
            <a:xfrm>
              <a:off x="0" y="62179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1" name="Straight Connector 120">
              <a:extLst>
                <a:ext uri="{FF2B5EF4-FFF2-40B4-BE49-F238E27FC236}">
                  <a16:creationId xmlns:a16="http://schemas.microsoft.com/office/drawing/2014/main" id="{D878D1D5-E6E5-4FA6-AF6E-95E8AF796777}"/>
                </a:ext>
              </a:extLst>
            </p:cNvPr>
            <p:cNvCxnSpPr/>
            <p:nvPr userDrawn="1"/>
          </p:nvCxnSpPr>
          <p:spPr bwMode="invGray">
            <a:xfrm>
              <a:off x="0" y="59070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2" name="Straight Connector 121">
              <a:extLst>
                <a:ext uri="{FF2B5EF4-FFF2-40B4-BE49-F238E27FC236}">
                  <a16:creationId xmlns:a16="http://schemas.microsoft.com/office/drawing/2014/main" id="{E11FF29A-4B39-4335-9BD5-ED902309BF79}"/>
                </a:ext>
              </a:extLst>
            </p:cNvPr>
            <p:cNvCxnSpPr/>
            <p:nvPr userDrawn="1"/>
          </p:nvCxnSpPr>
          <p:spPr bwMode="invGray">
            <a:xfrm>
              <a:off x="0" y="65288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3" name="Straight Connector 122">
              <a:extLst>
                <a:ext uri="{FF2B5EF4-FFF2-40B4-BE49-F238E27FC236}">
                  <a16:creationId xmlns:a16="http://schemas.microsoft.com/office/drawing/2014/main" id="{3A82A803-5E70-4523-9F20-67F308765C7E}"/>
                </a:ext>
              </a:extLst>
            </p:cNvPr>
            <p:cNvCxnSpPr/>
            <p:nvPr userDrawn="1"/>
          </p:nvCxnSpPr>
          <p:spPr bwMode="invGray">
            <a:xfrm>
              <a:off x="0" y="77724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4" name="Straight Connector 123">
              <a:extLst>
                <a:ext uri="{FF2B5EF4-FFF2-40B4-BE49-F238E27FC236}">
                  <a16:creationId xmlns:a16="http://schemas.microsoft.com/office/drawing/2014/main" id="{B4208CB2-5882-4416-87C9-284BDAF3367A}"/>
                </a:ext>
              </a:extLst>
            </p:cNvPr>
            <p:cNvCxnSpPr/>
            <p:nvPr userDrawn="1"/>
          </p:nvCxnSpPr>
          <p:spPr bwMode="invGray">
            <a:xfrm>
              <a:off x="0" y="46634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5" name="Straight Connector 124">
              <a:extLst>
                <a:ext uri="{FF2B5EF4-FFF2-40B4-BE49-F238E27FC236}">
                  <a16:creationId xmlns:a16="http://schemas.microsoft.com/office/drawing/2014/main" id="{BD4116CD-6422-4E26-9703-D3F7C10FCD56}"/>
                </a:ext>
              </a:extLst>
            </p:cNvPr>
            <p:cNvCxnSpPr/>
            <p:nvPr userDrawn="1"/>
          </p:nvCxnSpPr>
          <p:spPr bwMode="invGray">
            <a:xfrm>
              <a:off x="0" y="15544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6" name="Straight Connector 125">
              <a:extLst>
                <a:ext uri="{FF2B5EF4-FFF2-40B4-BE49-F238E27FC236}">
                  <a16:creationId xmlns:a16="http://schemas.microsoft.com/office/drawing/2014/main" id="{31AB3A35-E2FF-4178-896B-F08E77092825}"/>
                </a:ext>
              </a:extLst>
            </p:cNvPr>
            <p:cNvCxnSpPr/>
            <p:nvPr userDrawn="1"/>
          </p:nvCxnSpPr>
          <p:spPr bwMode="invGray">
            <a:xfrm>
              <a:off x="0" y="139903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7" name="Straight Connector 126">
              <a:extLst>
                <a:ext uri="{FF2B5EF4-FFF2-40B4-BE49-F238E27FC236}">
                  <a16:creationId xmlns:a16="http://schemas.microsoft.com/office/drawing/2014/main" id="{2179C539-DD6F-48AA-8F80-27BC682014AF}"/>
                </a:ext>
              </a:extLst>
            </p:cNvPr>
            <p:cNvCxnSpPr/>
            <p:nvPr userDrawn="1"/>
          </p:nvCxnSpPr>
          <p:spPr bwMode="invGray">
            <a:xfrm>
              <a:off x="0" y="108813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8" name="Straight Connector 127">
              <a:extLst>
                <a:ext uri="{FF2B5EF4-FFF2-40B4-BE49-F238E27FC236}">
                  <a16:creationId xmlns:a16="http://schemas.microsoft.com/office/drawing/2014/main" id="{2784004E-3271-4D1C-B1EA-CA1E334E0D03}"/>
                </a:ext>
              </a:extLst>
            </p:cNvPr>
            <p:cNvCxnSpPr/>
            <p:nvPr userDrawn="1"/>
          </p:nvCxnSpPr>
          <p:spPr bwMode="invGray">
            <a:xfrm>
              <a:off x="0" y="202082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29" name="Straight Connector 128">
              <a:extLst>
                <a:ext uri="{FF2B5EF4-FFF2-40B4-BE49-F238E27FC236}">
                  <a16:creationId xmlns:a16="http://schemas.microsoft.com/office/drawing/2014/main" id="{3657725E-FBF6-491D-9BA1-E6A9727F4F2D}"/>
                </a:ext>
              </a:extLst>
            </p:cNvPr>
            <p:cNvCxnSpPr/>
            <p:nvPr userDrawn="1"/>
          </p:nvCxnSpPr>
          <p:spPr bwMode="invGray">
            <a:xfrm>
              <a:off x="0" y="170992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0" name="Straight Connector 129">
              <a:extLst>
                <a:ext uri="{FF2B5EF4-FFF2-40B4-BE49-F238E27FC236}">
                  <a16:creationId xmlns:a16="http://schemas.microsoft.com/office/drawing/2014/main" id="{31244567-76A7-47AF-9353-403D05D533F0}"/>
                </a:ext>
              </a:extLst>
            </p:cNvPr>
            <p:cNvCxnSpPr/>
            <p:nvPr userDrawn="1"/>
          </p:nvCxnSpPr>
          <p:spPr bwMode="invGray">
            <a:xfrm>
              <a:off x="0" y="264261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1" name="Straight Connector 130">
              <a:extLst>
                <a:ext uri="{FF2B5EF4-FFF2-40B4-BE49-F238E27FC236}">
                  <a16:creationId xmlns:a16="http://schemas.microsoft.com/office/drawing/2014/main" id="{EEC47A2A-ED3B-4AD0-ACD5-F8ED92644229}"/>
                </a:ext>
              </a:extLst>
            </p:cNvPr>
            <p:cNvCxnSpPr/>
            <p:nvPr userDrawn="1"/>
          </p:nvCxnSpPr>
          <p:spPr bwMode="invGray">
            <a:xfrm>
              <a:off x="0" y="233172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2" name="Straight Connector 131">
              <a:extLst>
                <a:ext uri="{FF2B5EF4-FFF2-40B4-BE49-F238E27FC236}">
                  <a16:creationId xmlns:a16="http://schemas.microsoft.com/office/drawing/2014/main" id="{0F3E01E5-F569-4020-BCB0-083537701AB0}"/>
                </a:ext>
              </a:extLst>
            </p:cNvPr>
            <p:cNvCxnSpPr/>
            <p:nvPr userDrawn="1"/>
          </p:nvCxnSpPr>
          <p:spPr bwMode="invGray">
            <a:xfrm>
              <a:off x="0" y="326440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3" name="Straight Connector 132">
              <a:extLst>
                <a:ext uri="{FF2B5EF4-FFF2-40B4-BE49-F238E27FC236}">
                  <a16:creationId xmlns:a16="http://schemas.microsoft.com/office/drawing/2014/main" id="{71121A42-5912-44C8-B9A3-FDEC8EA70284}"/>
                </a:ext>
              </a:extLst>
            </p:cNvPr>
            <p:cNvCxnSpPr/>
            <p:nvPr userDrawn="1"/>
          </p:nvCxnSpPr>
          <p:spPr bwMode="invGray">
            <a:xfrm>
              <a:off x="0" y="295351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4" name="Straight Connector 133">
              <a:extLst>
                <a:ext uri="{FF2B5EF4-FFF2-40B4-BE49-F238E27FC236}">
                  <a16:creationId xmlns:a16="http://schemas.microsoft.com/office/drawing/2014/main" id="{659B1DE7-25C8-4743-8284-FA656D339F55}"/>
                </a:ext>
              </a:extLst>
            </p:cNvPr>
            <p:cNvCxnSpPr/>
            <p:nvPr userDrawn="1"/>
          </p:nvCxnSpPr>
          <p:spPr bwMode="invGray">
            <a:xfrm>
              <a:off x="0" y="388620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5" name="Straight Connector 134">
              <a:extLst>
                <a:ext uri="{FF2B5EF4-FFF2-40B4-BE49-F238E27FC236}">
                  <a16:creationId xmlns:a16="http://schemas.microsoft.com/office/drawing/2014/main" id="{526249F1-59FB-44FC-8AF9-D7F90AFBEE2C}"/>
                </a:ext>
              </a:extLst>
            </p:cNvPr>
            <p:cNvCxnSpPr/>
            <p:nvPr userDrawn="1"/>
          </p:nvCxnSpPr>
          <p:spPr bwMode="invGray">
            <a:xfrm>
              <a:off x="0" y="357530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6" name="Straight Connector 135">
              <a:extLst>
                <a:ext uri="{FF2B5EF4-FFF2-40B4-BE49-F238E27FC236}">
                  <a16:creationId xmlns:a16="http://schemas.microsoft.com/office/drawing/2014/main" id="{E6D42779-D977-4405-A149-D8DE5B52134A}"/>
                </a:ext>
              </a:extLst>
            </p:cNvPr>
            <p:cNvCxnSpPr/>
            <p:nvPr userDrawn="1"/>
          </p:nvCxnSpPr>
          <p:spPr bwMode="invGray">
            <a:xfrm>
              <a:off x="0" y="450799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7" name="Straight Connector 136">
              <a:extLst>
                <a:ext uri="{FF2B5EF4-FFF2-40B4-BE49-F238E27FC236}">
                  <a16:creationId xmlns:a16="http://schemas.microsoft.com/office/drawing/2014/main" id="{27EE8A2F-6AD9-4AE7-B04B-7892891F84AC}"/>
                </a:ext>
              </a:extLst>
            </p:cNvPr>
            <p:cNvCxnSpPr/>
            <p:nvPr userDrawn="1"/>
          </p:nvCxnSpPr>
          <p:spPr bwMode="invGray">
            <a:xfrm>
              <a:off x="0" y="419709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8" name="Straight Connector 137">
              <a:extLst>
                <a:ext uri="{FF2B5EF4-FFF2-40B4-BE49-F238E27FC236}">
                  <a16:creationId xmlns:a16="http://schemas.microsoft.com/office/drawing/2014/main" id="{B8F4A59A-16C3-4C3A-AB79-FE22721EA641}"/>
                </a:ext>
              </a:extLst>
            </p:cNvPr>
            <p:cNvCxnSpPr/>
            <p:nvPr userDrawn="1"/>
          </p:nvCxnSpPr>
          <p:spPr bwMode="invGray">
            <a:xfrm>
              <a:off x="0" y="512978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39" name="Straight Connector 138">
              <a:extLst>
                <a:ext uri="{FF2B5EF4-FFF2-40B4-BE49-F238E27FC236}">
                  <a16:creationId xmlns:a16="http://schemas.microsoft.com/office/drawing/2014/main" id="{5CA3A6CC-1A49-42F6-A318-99D9224BDC91}"/>
                </a:ext>
              </a:extLst>
            </p:cNvPr>
            <p:cNvCxnSpPr/>
            <p:nvPr userDrawn="1"/>
          </p:nvCxnSpPr>
          <p:spPr bwMode="invGray">
            <a:xfrm>
              <a:off x="0" y="481888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0" name="Straight Connector 139">
              <a:extLst>
                <a:ext uri="{FF2B5EF4-FFF2-40B4-BE49-F238E27FC236}">
                  <a16:creationId xmlns:a16="http://schemas.microsoft.com/office/drawing/2014/main" id="{2DC3484E-5EF8-49C4-B1F6-75C854D50C80}"/>
                </a:ext>
              </a:extLst>
            </p:cNvPr>
            <p:cNvCxnSpPr/>
            <p:nvPr userDrawn="1"/>
          </p:nvCxnSpPr>
          <p:spPr bwMode="invGray">
            <a:xfrm>
              <a:off x="0" y="5751576"/>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1" name="Straight Connector 140">
              <a:extLst>
                <a:ext uri="{FF2B5EF4-FFF2-40B4-BE49-F238E27FC236}">
                  <a16:creationId xmlns:a16="http://schemas.microsoft.com/office/drawing/2014/main" id="{33461A54-E77E-414D-B7E0-7364070D9566}"/>
                </a:ext>
              </a:extLst>
            </p:cNvPr>
            <p:cNvCxnSpPr/>
            <p:nvPr userDrawn="1"/>
          </p:nvCxnSpPr>
          <p:spPr bwMode="invGray">
            <a:xfrm>
              <a:off x="0" y="5440680"/>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2" name="Straight Connector 141">
              <a:extLst>
                <a:ext uri="{FF2B5EF4-FFF2-40B4-BE49-F238E27FC236}">
                  <a16:creationId xmlns:a16="http://schemas.microsoft.com/office/drawing/2014/main" id="{29C48517-171B-43FD-A41C-58C9B531BDB5}"/>
                </a:ext>
              </a:extLst>
            </p:cNvPr>
            <p:cNvCxnSpPr/>
            <p:nvPr userDrawn="1"/>
          </p:nvCxnSpPr>
          <p:spPr bwMode="invGray">
            <a:xfrm>
              <a:off x="0" y="6373368"/>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3" name="Straight Connector 142">
              <a:extLst>
                <a:ext uri="{FF2B5EF4-FFF2-40B4-BE49-F238E27FC236}">
                  <a16:creationId xmlns:a16="http://schemas.microsoft.com/office/drawing/2014/main" id="{F429932A-1238-48FC-B171-20A3AA531D40}"/>
                </a:ext>
              </a:extLst>
            </p:cNvPr>
            <p:cNvCxnSpPr/>
            <p:nvPr userDrawn="1"/>
          </p:nvCxnSpPr>
          <p:spPr bwMode="invGray">
            <a:xfrm>
              <a:off x="0" y="6062472"/>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cxnSp>
          <p:nvCxnSpPr>
            <p:cNvPr id="144" name="Straight Connector 143">
              <a:extLst>
                <a:ext uri="{FF2B5EF4-FFF2-40B4-BE49-F238E27FC236}">
                  <a16:creationId xmlns:a16="http://schemas.microsoft.com/office/drawing/2014/main" id="{7BED7651-AF04-41D4-9476-5A43476D85BB}"/>
                </a:ext>
              </a:extLst>
            </p:cNvPr>
            <p:cNvCxnSpPr/>
            <p:nvPr userDrawn="1"/>
          </p:nvCxnSpPr>
          <p:spPr bwMode="invGray">
            <a:xfrm>
              <a:off x="0" y="6684264"/>
              <a:ext cx="12188952" cy="0"/>
            </a:xfrm>
            <a:prstGeom prst="line">
              <a:avLst/>
            </a:prstGeom>
            <a:ln w="6350">
              <a:solidFill>
                <a:srgbClr val="19D3C5">
                  <a:alpha val="20000"/>
                </a:srgbClr>
              </a:solidFill>
              <a:miter lim="800000"/>
            </a:ln>
          </p:spPr>
          <p:style>
            <a:lnRef idx="1">
              <a:schemeClr val="accent1"/>
            </a:lnRef>
            <a:fillRef idx="0">
              <a:schemeClr val="accent1"/>
            </a:fillRef>
            <a:effectRef idx="0">
              <a:schemeClr val="accent1"/>
            </a:effectRef>
            <a:fontRef idx="minor">
              <a:schemeClr val="tx1"/>
            </a:fontRef>
          </p:style>
        </p:cxnSp>
        <p:sp>
          <p:nvSpPr>
            <p:cNvPr id="145" name="main body box">
              <a:extLst>
                <a:ext uri="{FF2B5EF4-FFF2-40B4-BE49-F238E27FC236}">
                  <a16:creationId xmlns:a16="http://schemas.microsoft.com/office/drawing/2014/main" id="{100DE417-9DB9-4840-8370-B716FFA27760}"/>
                </a:ext>
              </a:extLst>
            </p:cNvPr>
            <p:cNvSpPr/>
            <p:nvPr userDrawn="1"/>
          </p:nvSpPr>
          <p:spPr bwMode="invGray">
            <a:xfrm>
              <a:off x="554736" y="1709928"/>
              <a:ext cx="11082528" cy="4507992"/>
            </a:xfrm>
            <a:prstGeom prst="rect">
              <a:avLst/>
            </a:prstGeom>
            <a:noFill/>
            <a:ln w="12700">
              <a:solidFill>
                <a:srgbClr val="19D3C5">
                  <a:alpha val="50000"/>
                </a:srgbClr>
              </a:solidFill>
            </a:ln>
          </p:spPr>
          <p:txBody>
            <a:bodyPr vert="horz" wrap="square" lIns="68572" tIns="34286" rIns="68572" bIns="34286" numCol="1" anchor="t" anchorCtr="0" compatLnSpc="1">
              <a:prstTxWarp prst="textNoShape">
                <a:avLst/>
              </a:prstTxWarp>
              <a:noAutofit/>
            </a:bodyPr>
            <a:lstStyle/>
            <a:p>
              <a:pPr rtl="0"/>
              <a:endParaRPr lang="en-US" sz="1323" dirty="0">
                <a:solidFill>
                  <a:schemeClr val="tx1"/>
                </a:solidFill>
                <a:latin typeface="+mn-lt"/>
              </a:endParaRPr>
            </a:p>
          </p:txBody>
        </p:sp>
        <p:cxnSp>
          <p:nvCxnSpPr>
            <p:cNvPr id="146" name="Straight Connector 145">
              <a:extLst>
                <a:ext uri="{FF2B5EF4-FFF2-40B4-BE49-F238E27FC236}">
                  <a16:creationId xmlns:a16="http://schemas.microsoft.com/office/drawing/2014/main" id="{B93A1E2B-8C80-482F-83BE-384344D09839}"/>
                </a:ext>
              </a:extLst>
            </p:cNvPr>
            <p:cNvCxnSpPr/>
            <p:nvPr userDrawn="1"/>
          </p:nvCxnSpPr>
          <p:spPr bwMode="invGray">
            <a:xfrm>
              <a:off x="554736" y="2177796"/>
              <a:ext cx="11082528" cy="0"/>
            </a:xfrm>
            <a:prstGeom prst="line">
              <a:avLst/>
            </a:prstGeom>
            <a:noFill/>
            <a:ln w="12700">
              <a:solidFill>
                <a:srgbClr val="19D3C5">
                  <a:alpha val="50000"/>
                </a:srgbClr>
              </a:solidFill>
            </a:ln>
          </p:spPr>
        </p:cxnSp>
        <p:cxnSp>
          <p:nvCxnSpPr>
            <p:cNvPr id="147" name="Straight Connector 146">
              <a:extLst>
                <a:ext uri="{FF2B5EF4-FFF2-40B4-BE49-F238E27FC236}">
                  <a16:creationId xmlns:a16="http://schemas.microsoft.com/office/drawing/2014/main" id="{BEAB22C5-0A46-4041-9158-6DC76EA2F350}"/>
                </a:ext>
              </a:extLst>
            </p:cNvPr>
            <p:cNvCxnSpPr/>
            <p:nvPr userDrawn="1"/>
          </p:nvCxnSpPr>
          <p:spPr bwMode="invGray">
            <a:xfrm>
              <a:off x="554736" y="1711453"/>
              <a:ext cx="11082528" cy="0"/>
            </a:xfrm>
            <a:prstGeom prst="line">
              <a:avLst/>
            </a:prstGeom>
            <a:noFill/>
            <a:ln w="12700">
              <a:solidFill>
                <a:srgbClr val="19D3C5">
                  <a:alpha val="50000"/>
                </a:srgbClr>
              </a:solidFill>
            </a:ln>
          </p:spPr>
        </p:cxnSp>
      </p:grpSp>
      <p:sp>
        <p:nvSpPr>
          <p:cNvPr id="4" name="Sticker" hidden="1">
            <a:extLst>
              <a:ext uri="{FF2B5EF4-FFF2-40B4-BE49-F238E27FC236}">
                <a16:creationId xmlns:a16="http://schemas.microsoft.com/office/drawing/2014/main" id="{F9BB011A-568C-4B05-AE57-EB000B2FD8BB}"/>
              </a:ext>
            </a:extLst>
          </p:cNvPr>
          <p:cNvSpPr txBox="1"/>
          <p:nvPr/>
        </p:nvSpPr>
        <p:spPr>
          <a:xfrm>
            <a:off x="554736" y="1289273"/>
            <a:ext cx="450444"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lvl="0"/>
            <a:r>
              <a:rPr lang="en-US" dirty="0"/>
              <a:t>STICKER</a:t>
            </a:r>
          </a:p>
        </p:txBody>
      </p:sp>
      <p:sp>
        <p:nvSpPr>
          <p:cNvPr id="169" name="ACET" hidden="1">
            <a:extLst>
              <a:ext uri="{FF2B5EF4-FFF2-40B4-BE49-F238E27FC236}">
                <a16:creationId xmlns:a16="http://schemas.microsoft.com/office/drawing/2014/main" id="{62CF7362-20CB-4908-AFFE-D4E2B9A5DF3B}"/>
              </a:ext>
            </a:extLst>
          </p:cNvPr>
          <p:cNvSpPr txBox="1"/>
          <p:nvPr>
            <p:custDataLst>
              <p:tags r:id="rId21"/>
            </p:custDataLst>
          </p:nvPr>
        </p:nvSpPr>
        <p:spPr>
          <a:xfrm>
            <a:off x="5987738" y="2170800"/>
            <a:ext cx="3049253" cy="569387"/>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lvl="0" indent="0">
              <a:lnSpc>
                <a:spcPct val="100000"/>
              </a:lnSpc>
              <a:spcBef>
                <a:spcPts val="0"/>
              </a:spcBef>
              <a:spcAft>
                <a:spcPts val="600"/>
              </a:spcAft>
              <a:buFont typeface="Segoe UI" panose="020B0502040204020203" pitchFamily="34" charset="0"/>
              <a:buChar char="​"/>
              <a:defRPr sz="1600" b="1">
                <a:cs typeface="Arial" panose="020B0604020202020204" pitchFamily="34" charset="0"/>
              </a:defRPr>
            </a:lvl1pPr>
            <a:lvl2pPr marL="228600" lvl="1" indent="-225425">
              <a:lnSpc>
                <a:spcPct val="100000"/>
              </a:lnSpc>
              <a:spcBef>
                <a:spcPts val="0"/>
              </a:spcBef>
              <a:spcAft>
                <a:spcPts val="300"/>
              </a:spcAft>
              <a:buSzPct val="110000"/>
              <a:buFont typeface="Wingdings" panose="05000000000000000000" pitchFamily="2" charset="2"/>
              <a:buChar char=""/>
              <a:defRPr sz="1600"/>
            </a:lvl2pPr>
            <a:lvl3pPr marL="442913" lvl="2" indent="-214313">
              <a:lnSpc>
                <a:spcPct val="100000"/>
              </a:lnSpc>
              <a:spcBef>
                <a:spcPts val="0"/>
              </a:spcBef>
              <a:spcAft>
                <a:spcPts val="300"/>
              </a:spcAft>
              <a:buSzPct val="110000"/>
              <a:buFont typeface="Arial" panose="020B0604020202020204" pitchFamily="34" charset="0"/>
              <a:buChar char="‒"/>
              <a:defRPr sz="1600"/>
            </a:lvl3pPr>
            <a:lvl4pPr marL="598488" lvl="3" indent="-152400">
              <a:lnSpc>
                <a:spcPct val="100000"/>
              </a:lnSpc>
              <a:spcBef>
                <a:spcPts val="0"/>
              </a:spcBef>
              <a:spcAft>
                <a:spcPts val="300"/>
              </a:spcAft>
              <a:buFont typeface="Arial" panose="020B0604020202020204" pitchFamily="34" charset="0"/>
              <a:buChar char="•"/>
              <a:defRPr sz="1600"/>
            </a:lvl4pPr>
            <a:lvl5pPr marL="817563" lvl="4" indent="-147638">
              <a:lnSpc>
                <a:spcPct val="100000"/>
              </a:lnSpc>
              <a:spcBef>
                <a:spcPts val="0"/>
              </a:spcBef>
              <a:spcAft>
                <a:spcPts val="300"/>
              </a:spcAft>
              <a:buSzPct val="100000"/>
              <a:buFont typeface="Arial" panose="020B0604020202020204" pitchFamily="34" charset="0"/>
              <a:buChar char="̶"/>
              <a:defRPr sz="160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Above Chart Exhibit Title</a:t>
            </a:r>
          </a:p>
          <a:p>
            <a:pPr lvl="0"/>
            <a:r>
              <a:rPr lang="en-US" b="0" dirty="0"/>
              <a:t>Unit of Measure</a:t>
            </a:r>
          </a:p>
        </p:txBody>
      </p:sp>
      <p:sp>
        <p:nvSpPr>
          <p:cNvPr id="5" name="Text Placeholder 4">
            <a:extLst>
              <a:ext uri="{FF2B5EF4-FFF2-40B4-BE49-F238E27FC236}">
                <a16:creationId xmlns:a16="http://schemas.microsoft.com/office/drawing/2014/main" id="{4C1F3293-4EFE-461D-940D-7EE66BAE31C5}"/>
              </a:ext>
            </a:extLst>
          </p:cNvPr>
          <p:cNvSpPr>
            <a:spLocks noGrp="1"/>
          </p:cNvSpPr>
          <p:nvPr>
            <p:ph type="body" idx="1"/>
          </p:nvPr>
        </p:nvSpPr>
        <p:spPr>
          <a:xfrm>
            <a:off x="554736" y="2170800"/>
            <a:ext cx="2484655" cy="1631216"/>
          </a:xfrm>
          <a:prstGeom prst="rect">
            <a:avLst/>
          </a:prstGeom>
        </p:spPr>
        <p:txBody>
          <a:bodyPr vert="horz" wrap="square" lIns="0" tIns="0" rIns="0" bIns="0" rtlCol="0">
            <a:sp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LegendLines" hidden="1">
            <a:extLst>
              <a:ext uri="{FF2B5EF4-FFF2-40B4-BE49-F238E27FC236}">
                <a16:creationId xmlns:a16="http://schemas.microsoft.com/office/drawing/2014/main" id="{D6807C5A-0715-ECED-D972-D17759D3DF19}"/>
              </a:ext>
            </a:extLst>
          </p:cNvPr>
          <p:cNvGrpSpPr/>
          <p:nvPr/>
        </p:nvGrpSpPr>
        <p:grpSpPr>
          <a:xfrm>
            <a:off x="10317304" y="3268546"/>
            <a:ext cx="1319960" cy="958286"/>
            <a:chOff x="10162879" y="3243772"/>
            <a:chExt cx="1319960" cy="958286"/>
          </a:xfrm>
        </p:grpSpPr>
        <p:sp>
          <p:nvSpPr>
            <p:cNvPr id="8" name="Legend1">
              <a:extLst>
                <a:ext uri="{FF2B5EF4-FFF2-40B4-BE49-F238E27FC236}">
                  <a16:creationId xmlns:a16="http://schemas.microsoft.com/office/drawing/2014/main" id="{F75D6E93-437D-F981-987B-2A5C38767549}"/>
                </a:ext>
              </a:extLst>
            </p:cNvPr>
            <p:cNvSpPr txBox="1"/>
            <p:nvPr/>
          </p:nvSpPr>
          <p:spPr>
            <a:xfrm>
              <a:off x="10886522" y="324377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9" name="Legend2">
              <a:extLst>
                <a:ext uri="{FF2B5EF4-FFF2-40B4-BE49-F238E27FC236}">
                  <a16:creationId xmlns:a16="http://schemas.microsoft.com/office/drawing/2014/main" id="{599AEFB2-DB77-F9FF-17CC-C59D7B1CD24F}"/>
                </a:ext>
              </a:extLst>
            </p:cNvPr>
            <p:cNvSpPr txBox="1"/>
            <p:nvPr/>
          </p:nvSpPr>
          <p:spPr>
            <a:xfrm>
              <a:off x="10886522" y="3615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0" name="Legend3">
              <a:extLst>
                <a:ext uri="{FF2B5EF4-FFF2-40B4-BE49-F238E27FC236}">
                  <a16:creationId xmlns:a16="http://schemas.microsoft.com/office/drawing/2014/main" id="{BA74B1CC-9AA0-5197-449E-721AB2F2D121}"/>
                </a:ext>
              </a:extLst>
            </p:cNvPr>
            <p:cNvSpPr txBox="1"/>
            <p:nvPr/>
          </p:nvSpPr>
          <p:spPr>
            <a:xfrm>
              <a:off x="10886522" y="398661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1" name="LineLegend3">
              <a:extLst>
                <a:ext uri="{FF2B5EF4-FFF2-40B4-BE49-F238E27FC236}">
                  <a16:creationId xmlns:a16="http://schemas.microsoft.com/office/drawing/2014/main" id="{C8E739B4-9E98-9100-2C30-71E0AF6EF262}"/>
                </a:ext>
              </a:extLst>
            </p:cNvPr>
            <p:cNvSpPr>
              <a:spLocks noChangeShapeType="1"/>
            </p:cNvSpPr>
            <p:nvPr/>
          </p:nvSpPr>
          <p:spPr bwMode="gray">
            <a:xfrm>
              <a:off x="10162879" y="4092784"/>
              <a:ext cx="457200" cy="0"/>
            </a:xfrm>
            <a:prstGeom prst="line">
              <a:avLst/>
            </a:prstGeom>
            <a:noFill/>
            <a:ln w="28575">
              <a:solidFill>
                <a:schemeClr val="accent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2" name="LineLegend2">
              <a:extLst>
                <a:ext uri="{FF2B5EF4-FFF2-40B4-BE49-F238E27FC236}">
                  <a16:creationId xmlns:a16="http://schemas.microsoft.com/office/drawing/2014/main" id="{D4C0B877-B8C5-67B6-1EB9-6F184F75DF2E}"/>
                </a:ext>
              </a:extLst>
            </p:cNvPr>
            <p:cNvSpPr>
              <a:spLocks noChangeShapeType="1"/>
            </p:cNvSpPr>
            <p:nvPr/>
          </p:nvSpPr>
          <p:spPr bwMode="gray">
            <a:xfrm>
              <a:off x="10162879" y="3719425"/>
              <a:ext cx="457200" cy="0"/>
            </a:xfrm>
            <a:prstGeom prst="line">
              <a:avLst/>
            </a:prstGeom>
            <a:noFill/>
            <a:ln w="28575">
              <a:solidFill>
                <a:schemeClr val="accent1"/>
              </a:solidFill>
              <a:prstDash val="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sp>
          <p:nvSpPr>
            <p:cNvPr id="13" name="LineLegend1">
              <a:extLst>
                <a:ext uri="{FF2B5EF4-FFF2-40B4-BE49-F238E27FC236}">
                  <a16:creationId xmlns:a16="http://schemas.microsoft.com/office/drawing/2014/main" id="{6E28D245-338F-F4B9-1F93-3553D5F9AB33}"/>
                </a:ext>
              </a:extLst>
            </p:cNvPr>
            <p:cNvSpPr>
              <a:spLocks noChangeShapeType="1"/>
            </p:cNvSpPr>
            <p:nvPr/>
          </p:nvSpPr>
          <p:spPr bwMode="gray">
            <a:xfrm>
              <a:off x="10162879" y="3351494"/>
              <a:ext cx="457200" cy="0"/>
            </a:xfrm>
            <a:prstGeom prst="line">
              <a:avLst/>
            </a:prstGeom>
            <a:noFill/>
            <a:ln w="28575">
              <a:solidFill>
                <a:schemeClr val="accent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endParaRPr lang="en-US" sz="1400" baseline="0" dirty="0">
                <a:ea typeface="+mn-ea"/>
              </a:endParaRPr>
            </a:p>
          </p:txBody>
        </p:sp>
      </p:grpSp>
      <p:grpSp>
        <p:nvGrpSpPr>
          <p:cNvPr id="14" name="LegendMoons" hidden="1">
            <a:extLst>
              <a:ext uri="{FF2B5EF4-FFF2-40B4-BE49-F238E27FC236}">
                <a16:creationId xmlns:a16="http://schemas.microsoft.com/office/drawing/2014/main" id="{B82BF288-A9CA-90F6-A7DD-6B38B7FCD077}"/>
              </a:ext>
            </a:extLst>
          </p:cNvPr>
          <p:cNvGrpSpPr/>
          <p:nvPr/>
        </p:nvGrpSpPr>
        <p:grpSpPr>
          <a:xfrm>
            <a:off x="10688315" y="1263696"/>
            <a:ext cx="948949" cy="1731859"/>
            <a:chOff x="7723680" y="1702457"/>
            <a:chExt cx="948949" cy="1731859"/>
          </a:xfrm>
        </p:grpSpPr>
        <p:sp>
          <p:nvSpPr>
            <p:cNvPr id="15" name="Legend1">
              <a:extLst>
                <a:ext uri="{FF2B5EF4-FFF2-40B4-BE49-F238E27FC236}">
                  <a16:creationId xmlns:a16="http://schemas.microsoft.com/office/drawing/2014/main" id="{5C97AA71-04D7-92A1-DB96-4236DD63D2EF}"/>
                </a:ext>
              </a:extLst>
            </p:cNvPr>
            <p:cNvSpPr txBox="1"/>
            <p:nvPr/>
          </p:nvSpPr>
          <p:spPr>
            <a:xfrm>
              <a:off x="8076312" y="1709816"/>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7" name="Legend2">
              <a:extLst>
                <a:ext uri="{FF2B5EF4-FFF2-40B4-BE49-F238E27FC236}">
                  <a16:creationId xmlns:a16="http://schemas.microsoft.com/office/drawing/2014/main" id="{D7F09D03-D0A7-273D-0B04-65A79B377D9C}"/>
                </a:ext>
              </a:extLst>
            </p:cNvPr>
            <p:cNvSpPr txBox="1"/>
            <p:nvPr/>
          </p:nvSpPr>
          <p:spPr>
            <a:xfrm>
              <a:off x="8076312" y="2085275"/>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8" name="Legend3">
              <a:extLst>
                <a:ext uri="{FF2B5EF4-FFF2-40B4-BE49-F238E27FC236}">
                  <a16:creationId xmlns:a16="http://schemas.microsoft.com/office/drawing/2014/main" id="{26E78AF2-F8FC-7008-9EDD-2FB1EF2D8C23}"/>
                </a:ext>
              </a:extLst>
            </p:cNvPr>
            <p:cNvSpPr txBox="1"/>
            <p:nvPr/>
          </p:nvSpPr>
          <p:spPr>
            <a:xfrm>
              <a:off x="8076312" y="246073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19" name="Legend4">
              <a:extLst>
                <a:ext uri="{FF2B5EF4-FFF2-40B4-BE49-F238E27FC236}">
                  <a16:creationId xmlns:a16="http://schemas.microsoft.com/office/drawing/2014/main" id="{C0B8C736-63F1-5DF9-A5D2-7222514EC5AA}"/>
                </a:ext>
              </a:extLst>
            </p:cNvPr>
            <p:cNvSpPr txBox="1"/>
            <p:nvPr/>
          </p:nvSpPr>
          <p:spPr>
            <a:xfrm>
              <a:off x="8076312" y="2836193"/>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20" name="Legend5">
              <a:extLst>
                <a:ext uri="{FF2B5EF4-FFF2-40B4-BE49-F238E27FC236}">
                  <a16:creationId xmlns:a16="http://schemas.microsoft.com/office/drawing/2014/main" id="{CFF29FBD-E779-1F18-FAD5-B9F796FF6AF0}"/>
                </a:ext>
              </a:extLst>
            </p:cNvPr>
            <p:cNvSpPr txBox="1"/>
            <p:nvPr/>
          </p:nvSpPr>
          <p:spPr>
            <a:xfrm>
              <a:off x="8076312" y="321165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nvGrpSpPr>
            <p:cNvPr id="21" name="MoonLegend1">
              <a:extLst>
                <a:ext uri="{FF2B5EF4-FFF2-40B4-BE49-F238E27FC236}">
                  <a16:creationId xmlns:a16="http://schemas.microsoft.com/office/drawing/2014/main" id="{FAB7460A-02AE-F5CA-3AD0-31E5F31D5C83}"/>
                </a:ext>
              </a:extLst>
            </p:cNvPr>
            <p:cNvGrpSpPr>
              <a:grpSpLocks noChangeAspect="1"/>
            </p:cNvGrpSpPr>
            <p:nvPr>
              <p:custDataLst>
                <p:tags r:id="rId22"/>
              </p:custDataLst>
            </p:nvPr>
          </p:nvGrpSpPr>
          <p:grpSpPr>
            <a:xfrm>
              <a:off x="7723680" y="1702457"/>
              <a:ext cx="228600" cy="228600"/>
              <a:chOff x="762000" y="1270000"/>
              <a:chExt cx="254000" cy="254000"/>
            </a:xfrm>
          </p:grpSpPr>
          <p:sp>
            <p:nvSpPr>
              <p:cNvPr id="34" name="Oval 33">
                <a:extLst>
                  <a:ext uri="{FF2B5EF4-FFF2-40B4-BE49-F238E27FC236}">
                    <a16:creationId xmlns:a16="http://schemas.microsoft.com/office/drawing/2014/main" id="{632C6C6C-2A8A-2EF4-DAC6-3AB66CF561E5}"/>
                  </a:ext>
                </a:extLst>
              </p:cNvPr>
              <p:cNvSpPr/>
              <p:nvPr>
                <p:custDataLst>
                  <p:tags r:id="rId35"/>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5" name="Arc 34" hidden="1">
                <a:extLst>
                  <a:ext uri="{FF2B5EF4-FFF2-40B4-BE49-F238E27FC236}">
                    <a16:creationId xmlns:a16="http://schemas.microsoft.com/office/drawing/2014/main" id="{378192BB-E9D0-6F5F-44A7-FB50CAECEB6D}"/>
                  </a:ext>
                </a:extLst>
              </p:cNvPr>
              <p:cNvSpPr/>
              <p:nvPr>
                <p:custDataLst>
                  <p:tags r:id="rId36"/>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2" name="MoonLegend2">
              <a:extLst>
                <a:ext uri="{FF2B5EF4-FFF2-40B4-BE49-F238E27FC236}">
                  <a16:creationId xmlns:a16="http://schemas.microsoft.com/office/drawing/2014/main" id="{98AD1B66-CEAC-92C5-293E-79B7CB1E2067}"/>
                </a:ext>
              </a:extLst>
            </p:cNvPr>
            <p:cNvGrpSpPr>
              <a:grpSpLocks noChangeAspect="1"/>
            </p:cNvGrpSpPr>
            <p:nvPr>
              <p:custDataLst>
                <p:tags r:id="rId23"/>
              </p:custDataLst>
            </p:nvPr>
          </p:nvGrpSpPr>
          <p:grpSpPr>
            <a:xfrm>
              <a:off x="7723680" y="2078270"/>
              <a:ext cx="228600" cy="228600"/>
              <a:chOff x="762000" y="1270000"/>
              <a:chExt cx="254000" cy="254000"/>
            </a:xfrm>
          </p:grpSpPr>
          <p:sp>
            <p:nvSpPr>
              <p:cNvPr id="32" name="Oval 31">
                <a:extLst>
                  <a:ext uri="{FF2B5EF4-FFF2-40B4-BE49-F238E27FC236}">
                    <a16:creationId xmlns:a16="http://schemas.microsoft.com/office/drawing/2014/main" id="{965F46D6-2B29-D218-92C0-3573D50D1B55}"/>
                  </a:ext>
                </a:extLst>
              </p:cNvPr>
              <p:cNvSpPr/>
              <p:nvPr>
                <p:custDataLst>
                  <p:tags r:id="rId33"/>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3" name="Arc 32">
                <a:extLst>
                  <a:ext uri="{FF2B5EF4-FFF2-40B4-BE49-F238E27FC236}">
                    <a16:creationId xmlns:a16="http://schemas.microsoft.com/office/drawing/2014/main" id="{D561A767-B9EB-3125-9032-2C4F63CFB032}"/>
                  </a:ext>
                </a:extLst>
              </p:cNvPr>
              <p:cNvSpPr/>
              <p:nvPr>
                <p:custDataLst>
                  <p:tags r:id="rId34"/>
                </p:custDataLst>
              </p:nvPr>
            </p:nvSpPr>
            <p:spPr>
              <a:xfrm>
                <a:off x="762000" y="1270000"/>
                <a:ext cx="254000" cy="254000"/>
              </a:xfrm>
              <a:prstGeom prst="arc">
                <a:avLst>
                  <a:gd name="adj1" fmla="val 16200000"/>
                  <a:gd name="adj2" fmla="val 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3" name="MoonLegend3">
              <a:extLst>
                <a:ext uri="{FF2B5EF4-FFF2-40B4-BE49-F238E27FC236}">
                  <a16:creationId xmlns:a16="http://schemas.microsoft.com/office/drawing/2014/main" id="{D6C695EB-B484-FE36-EBAD-8320B7E61A6B}"/>
                </a:ext>
              </a:extLst>
            </p:cNvPr>
            <p:cNvGrpSpPr>
              <a:grpSpLocks noChangeAspect="1"/>
            </p:cNvGrpSpPr>
            <p:nvPr>
              <p:custDataLst>
                <p:tags r:id="rId24"/>
              </p:custDataLst>
            </p:nvPr>
          </p:nvGrpSpPr>
          <p:grpSpPr>
            <a:xfrm>
              <a:off x="7723680" y="2454085"/>
              <a:ext cx="228600" cy="228600"/>
              <a:chOff x="762000" y="1270000"/>
              <a:chExt cx="254000" cy="254000"/>
            </a:xfrm>
          </p:grpSpPr>
          <p:sp>
            <p:nvSpPr>
              <p:cNvPr id="30" name="Oval 29">
                <a:extLst>
                  <a:ext uri="{FF2B5EF4-FFF2-40B4-BE49-F238E27FC236}">
                    <a16:creationId xmlns:a16="http://schemas.microsoft.com/office/drawing/2014/main" id="{C8D1E41C-3F19-C189-2292-2BD5784C0163}"/>
                  </a:ext>
                </a:extLst>
              </p:cNvPr>
              <p:cNvSpPr/>
              <p:nvPr>
                <p:custDataLst>
                  <p:tags r:id="rId31"/>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31" name="Arc 30">
                <a:extLst>
                  <a:ext uri="{FF2B5EF4-FFF2-40B4-BE49-F238E27FC236}">
                    <a16:creationId xmlns:a16="http://schemas.microsoft.com/office/drawing/2014/main" id="{2FED17E2-BA5F-E178-88FD-08F18C965352}"/>
                  </a:ext>
                </a:extLst>
              </p:cNvPr>
              <p:cNvSpPr/>
              <p:nvPr>
                <p:custDataLst>
                  <p:tags r:id="rId32"/>
                </p:custDataLst>
              </p:nvPr>
            </p:nvSpPr>
            <p:spPr>
              <a:xfrm>
                <a:off x="762000" y="1270000"/>
                <a:ext cx="254000" cy="254000"/>
              </a:xfrm>
              <a:prstGeom prst="arc">
                <a:avLst>
                  <a:gd name="adj1" fmla="val 16200000"/>
                  <a:gd name="adj2" fmla="val 54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4" name="MoonLegend4">
              <a:extLst>
                <a:ext uri="{FF2B5EF4-FFF2-40B4-BE49-F238E27FC236}">
                  <a16:creationId xmlns:a16="http://schemas.microsoft.com/office/drawing/2014/main" id="{15274061-6182-2E6F-7C3E-20D096A7F4A9}"/>
                </a:ext>
              </a:extLst>
            </p:cNvPr>
            <p:cNvGrpSpPr>
              <a:grpSpLocks noChangeAspect="1"/>
            </p:cNvGrpSpPr>
            <p:nvPr>
              <p:custDataLst>
                <p:tags r:id="rId25"/>
              </p:custDataLst>
            </p:nvPr>
          </p:nvGrpSpPr>
          <p:grpSpPr>
            <a:xfrm>
              <a:off x="7723680" y="2829900"/>
              <a:ext cx="228600" cy="228600"/>
              <a:chOff x="762000" y="1270000"/>
              <a:chExt cx="254000" cy="254000"/>
            </a:xfrm>
          </p:grpSpPr>
          <p:sp>
            <p:nvSpPr>
              <p:cNvPr id="28" name="Oval 27">
                <a:extLst>
                  <a:ext uri="{FF2B5EF4-FFF2-40B4-BE49-F238E27FC236}">
                    <a16:creationId xmlns:a16="http://schemas.microsoft.com/office/drawing/2014/main" id="{B6FDFFE9-357D-CA72-B6BC-D7608B7556AF}"/>
                  </a:ext>
                </a:extLst>
              </p:cNvPr>
              <p:cNvSpPr/>
              <p:nvPr>
                <p:custDataLst>
                  <p:tags r:id="rId29"/>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9" name="Arc 28">
                <a:extLst>
                  <a:ext uri="{FF2B5EF4-FFF2-40B4-BE49-F238E27FC236}">
                    <a16:creationId xmlns:a16="http://schemas.microsoft.com/office/drawing/2014/main" id="{0721CBED-B4C9-B112-431B-70903D3FFA95}"/>
                  </a:ext>
                </a:extLst>
              </p:cNvPr>
              <p:cNvSpPr/>
              <p:nvPr>
                <p:custDataLst>
                  <p:tags r:id="rId30"/>
                </p:custDataLst>
              </p:nvPr>
            </p:nvSpPr>
            <p:spPr>
              <a:xfrm>
                <a:off x="762000" y="1270000"/>
                <a:ext cx="254000" cy="254000"/>
              </a:xfrm>
              <a:prstGeom prst="arc">
                <a:avLst>
                  <a:gd name="adj1" fmla="val 16200000"/>
                  <a:gd name="adj2" fmla="val 108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nvGrpSpPr>
            <p:cNvPr id="25" name="MoonLegend5">
              <a:extLst>
                <a:ext uri="{FF2B5EF4-FFF2-40B4-BE49-F238E27FC236}">
                  <a16:creationId xmlns:a16="http://schemas.microsoft.com/office/drawing/2014/main" id="{02F348F4-030D-E61C-9F8E-E0CF229ECF26}"/>
                </a:ext>
              </a:extLst>
            </p:cNvPr>
            <p:cNvGrpSpPr>
              <a:grpSpLocks noChangeAspect="1"/>
            </p:cNvGrpSpPr>
            <p:nvPr>
              <p:custDataLst>
                <p:tags r:id="rId26"/>
              </p:custDataLst>
            </p:nvPr>
          </p:nvGrpSpPr>
          <p:grpSpPr>
            <a:xfrm>
              <a:off x="7723680" y="3205716"/>
              <a:ext cx="228600" cy="228600"/>
              <a:chOff x="762000" y="1270000"/>
              <a:chExt cx="254000" cy="254000"/>
            </a:xfrm>
          </p:grpSpPr>
          <p:sp>
            <p:nvSpPr>
              <p:cNvPr id="26" name="Oval 25">
                <a:extLst>
                  <a:ext uri="{FF2B5EF4-FFF2-40B4-BE49-F238E27FC236}">
                    <a16:creationId xmlns:a16="http://schemas.microsoft.com/office/drawing/2014/main" id="{53E06C38-0398-AEFD-7B08-74237011E8C8}"/>
                  </a:ext>
                </a:extLst>
              </p:cNvPr>
              <p:cNvSpPr/>
              <p:nvPr>
                <p:custDataLst>
                  <p:tags r:id="rId27"/>
                </p:custDataLst>
              </p:nvPr>
            </p:nvSpPr>
            <p:spPr>
              <a:xfrm>
                <a:off x="762000" y="1270000"/>
                <a:ext cx="254000" cy="254000"/>
              </a:xfrm>
              <a:prstGeom prst="ellipse">
                <a:avLst/>
              </a:prstGeom>
              <a:solidFill>
                <a:srgbClr val="D0D0D0"/>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solidFill>
                    <a:schemeClr val="tx1"/>
                  </a:solidFill>
                </a:endParaRPr>
              </a:p>
            </p:txBody>
          </p:sp>
          <p:sp>
            <p:nvSpPr>
              <p:cNvPr id="27" name="Arc 26">
                <a:extLst>
                  <a:ext uri="{FF2B5EF4-FFF2-40B4-BE49-F238E27FC236}">
                    <a16:creationId xmlns:a16="http://schemas.microsoft.com/office/drawing/2014/main" id="{EE615B53-4DD4-C56D-EB09-C42D476EED1C}"/>
                  </a:ext>
                </a:extLst>
              </p:cNvPr>
              <p:cNvSpPr/>
              <p:nvPr>
                <p:custDataLst>
                  <p:tags r:id="rId28"/>
                </p:custDataLst>
              </p:nvPr>
            </p:nvSpPr>
            <p:spPr>
              <a:xfrm>
                <a:off x="762000" y="1270000"/>
                <a:ext cx="254000" cy="254000"/>
              </a:xfrm>
              <a:prstGeom prst="arc">
                <a:avLst>
                  <a:gd name="adj1" fmla="val 16200000"/>
                  <a:gd name="adj2" fmla="val 16200000"/>
                </a:avLst>
              </a:prstGeom>
              <a:solidFill>
                <a:schemeClr val="accent1"/>
              </a:solidFill>
              <a:ln w="9525" cap="flat" cmpd="sng" algn="ctr">
                <a:noFill/>
                <a:prstDash val="solid"/>
              </a:ln>
              <a:effectLst/>
              <a:extLst>
                <a:ext uri="{91240B29-F687-4F45-9708-019B960494DF}">
                  <a14:hiddenLine xmlns:a14="http://schemas.microsoft.com/office/drawing/2010/main" w="0" cap="flat" cmpd="sng" algn="ctr">
                    <a:solidFill>
                      <a:schemeClr val="bg1"/>
                    </a:solidFill>
                    <a:prstDash val="solid"/>
                    <a:round/>
                    <a:headEnd type="none" w="med" len="med"/>
                    <a:tailEnd type="none" w="med" len="med"/>
                  </a14:hiddenLine>
                </a:ext>
              </a:ex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1400" dirty="0"/>
              </a:p>
            </p:txBody>
          </p:sp>
        </p:grpSp>
      </p:grpSp>
      <p:grpSp>
        <p:nvGrpSpPr>
          <p:cNvPr id="36" name="LegendBoxes" hidden="1">
            <a:extLst>
              <a:ext uri="{FF2B5EF4-FFF2-40B4-BE49-F238E27FC236}">
                <a16:creationId xmlns:a16="http://schemas.microsoft.com/office/drawing/2014/main" id="{1A7F7DAD-2917-AE73-1758-B059BB284025}"/>
              </a:ext>
            </a:extLst>
          </p:cNvPr>
          <p:cNvGrpSpPr/>
          <p:nvPr/>
        </p:nvGrpSpPr>
        <p:grpSpPr>
          <a:xfrm>
            <a:off x="10714801" y="4499823"/>
            <a:ext cx="922463" cy="1717282"/>
            <a:chOff x="10652400" y="4322824"/>
            <a:chExt cx="922463" cy="1717282"/>
          </a:xfrm>
        </p:grpSpPr>
        <p:sp>
          <p:nvSpPr>
            <p:cNvPr id="37" name="RectangleLegend1">
              <a:extLst>
                <a:ext uri="{FF2B5EF4-FFF2-40B4-BE49-F238E27FC236}">
                  <a16:creationId xmlns:a16="http://schemas.microsoft.com/office/drawing/2014/main" id="{890131EB-9B0C-D71C-1CCA-55D5257F126D}"/>
                </a:ext>
              </a:extLst>
            </p:cNvPr>
            <p:cNvSpPr/>
            <p:nvPr/>
          </p:nvSpPr>
          <p:spPr>
            <a:xfrm>
              <a:off x="10652400" y="4344182"/>
              <a:ext cx="172729" cy="172729"/>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8" name="RectangleLegend2">
              <a:extLst>
                <a:ext uri="{FF2B5EF4-FFF2-40B4-BE49-F238E27FC236}">
                  <a16:creationId xmlns:a16="http://schemas.microsoft.com/office/drawing/2014/main" id="{DD941AE3-6402-6E5F-9789-2E8336D87EF3}"/>
                </a:ext>
              </a:extLst>
            </p:cNvPr>
            <p:cNvSpPr/>
            <p:nvPr/>
          </p:nvSpPr>
          <p:spPr>
            <a:xfrm>
              <a:off x="10652400" y="4723680"/>
              <a:ext cx="172729" cy="17272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39" name="RectangleLegend3">
              <a:extLst>
                <a:ext uri="{FF2B5EF4-FFF2-40B4-BE49-F238E27FC236}">
                  <a16:creationId xmlns:a16="http://schemas.microsoft.com/office/drawing/2014/main" id="{93AFAEFA-218E-0FAC-E91B-A9B77EB10E39}"/>
                </a:ext>
              </a:extLst>
            </p:cNvPr>
            <p:cNvSpPr/>
            <p:nvPr/>
          </p:nvSpPr>
          <p:spPr>
            <a:xfrm>
              <a:off x="10652400" y="5097276"/>
              <a:ext cx="172729" cy="172729"/>
            </a:xfrm>
            <a:prstGeom prst="rect">
              <a:avLst/>
            </a:prstGeom>
            <a:solidFill>
              <a:schemeClr val="accent3"/>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0" name="RectangleLegend4">
              <a:extLst>
                <a:ext uri="{FF2B5EF4-FFF2-40B4-BE49-F238E27FC236}">
                  <a16:creationId xmlns:a16="http://schemas.microsoft.com/office/drawing/2014/main" id="{DAD19B70-691A-8779-0FEE-86764D163496}"/>
                </a:ext>
              </a:extLst>
            </p:cNvPr>
            <p:cNvSpPr/>
            <p:nvPr/>
          </p:nvSpPr>
          <p:spPr>
            <a:xfrm>
              <a:off x="10652400" y="5470872"/>
              <a:ext cx="172729" cy="172729"/>
            </a:xfrm>
            <a:prstGeom prst="rect">
              <a:avLst/>
            </a:prstGeom>
            <a:solidFill>
              <a:schemeClr val="accent4"/>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1" name="RectangleLegend5">
              <a:extLst>
                <a:ext uri="{FF2B5EF4-FFF2-40B4-BE49-F238E27FC236}">
                  <a16:creationId xmlns:a16="http://schemas.microsoft.com/office/drawing/2014/main" id="{07F7F665-31A9-3C7A-700A-29B9462F912F}"/>
                </a:ext>
              </a:extLst>
            </p:cNvPr>
            <p:cNvSpPr/>
            <p:nvPr/>
          </p:nvSpPr>
          <p:spPr>
            <a:xfrm>
              <a:off x="10652400" y="5844468"/>
              <a:ext cx="172729" cy="172729"/>
            </a:xfrm>
            <a:prstGeom prst="rect">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1"/>
                </a:solidFill>
              </a:endParaRPr>
            </a:p>
          </p:txBody>
        </p:sp>
        <p:sp>
          <p:nvSpPr>
            <p:cNvPr id="42" name="Legend1">
              <a:extLst>
                <a:ext uri="{FF2B5EF4-FFF2-40B4-BE49-F238E27FC236}">
                  <a16:creationId xmlns:a16="http://schemas.microsoft.com/office/drawing/2014/main" id="{F3468B1A-EAE5-7BE5-711F-A95122B2B190}"/>
                </a:ext>
              </a:extLst>
            </p:cNvPr>
            <p:cNvSpPr txBox="1"/>
            <p:nvPr/>
          </p:nvSpPr>
          <p:spPr>
            <a:xfrm>
              <a:off x="10978546" y="4322824"/>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3" name="Legend2">
              <a:extLst>
                <a:ext uri="{FF2B5EF4-FFF2-40B4-BE49-F238E27FC236}">
                  <a16:creationId xmlns:a16="http://schemas.microsoft.com/office/drawing/2014/main" id="{F19E88A3-54A0-4001-2F83-1B9DE9406629}"/>
                </a:ext>
              </a:extLst>
            </p:cNvPr>
            <p:cNvSpPr txBox="1"/>
            <p:nvPr/>
          </p:nvSpPr>
          <p:spPr>
            <a:xfrm>
              <a:off x="10978546" y="470232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4" name="Legend3">
              <a:extLst>
                <a:ext uri="{FF2B5EF4-FFF2-40B4-BE49-F238E27FC236}">
                  <a16:creationId xmlns:a16="http://schemas.microsoft.com/office/drawing/2014/main" id="{EB897143-7A74-9A13-7BBF-7CFCF80209A1}"/>
                </a:ext>
              </a:extLst>
            </p:cNvPr>
            <p:cNvSpPr txBox="1"/>
            <p:nvPr/>
          </p:nvSpPr>
          <p:spPr>
            <a:xfrm>
              <a:off x="10978546" y="5081820"/>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5" name="Legend4">
              <a:extLst>
                <a:ext uri="{FF2B5EF4-FFF2-40B4-BE49-F238E27FC236}">
                  <a16:creationId xmlns:a16="http://schemas.microsoft.com/office/drawing/2014/main" id="{E039D465-467F-59B8-0DE7-62D8D30ED1B1}"/>
                </a:ext>
              </a:extLst>
            </p:cNvPr>
            <p:cNvSpPr txBox="1"/>
            <p:nvPr/>
          </p:nvSpPr>
          <p:spPr>
            <a:xfrm>
              <a:off x="10978546" y="5453241"/>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sp>
          <p:nvSpPr>
            <p:cNvPr id="46" name="Legend5">
              <a:extLst>
                <a:ext uri="{FF2B5EF4-FFF2-40B4-BE49-F238E27FC236}">
                  <a16:creationId xmlns:a16="http://schemas.microsoft.com/office/drawing/2014/main" id="{798F92FB-D3F1-E01D-05C4-3B4CE417EFCB}"/>
                </a:ext>
              </a:extLst>
            </p:cNvPr>
            <p:cNvSpPr txBox="1"/>
            <p:nvPr/>
          </p:nvSpPr>
          <p:spPr>
            <a:xfrm>
              <a:off x="10978545" y="5824662"/>
              <a:ext cx="596317" cy="215444"/>
            </a:xfrm>
            <a:prstGeom prst="rect">
              <a:avLst/>
            </a:prstGeom>
            <a:noFill/>
            <a:ln>
              <a:noFill/>
              <a:miter lim="800000"/>
            </a:ln>
          </p:spPr>
          <p:txBody>
            <a:bodyPr wrap="none" lIns="0" tIns="0" rIns="0" bIns="0" rtlCol="0" anchor="ctr" anchorCtr="0">
              <a:spAutoFit/>
            </a:bodyPr>
            <a:lstStyle/>
            <a:p>
              <a:pPr>
                <a:spcAft>
                  <a:spcPts val="600"/>
                </a:spcAft>
              </a:pPr>
              <a:r>
                <a:rPr lang="en-US" sz="1400" dirty="0"/>
                <a:t>Legend</a:t>
              </a:r>
            </a:p>
          </p:txBody>
        </p:sp>
      </p:grpSp>
      <p:sp>
        <p:nvSpPr>
          <p:cNvPr id="6" name="Rectangle 5">
            <a:extLst>
              <a:ext uri="{FF2B5EF4-FFF2-40B4-BE49-F238E27FC236}">
                <a16:creationId xmlns:a16="http://schemas.microsoft.com/office/drawing/2014/main" id="{1488FCA9-84DB-4E01-5ABF-96E9AED4434B}"/>
              </a:ext>
            </a:extLst>
          </p:cNvPr>
          <p:cNvSpPr/>
          <p:nvPr/>
        </p:nvSpPr>
        <p:spPr>
          <a:xfrm>
            <a:off x="7235121" y="1157728"/>
            <a:ext cx="4956880" cy="61912"/>
          </a:xfrm>
          <a:prstGeom prst="rect">
            <a:avLst/>
          </a:prstGeom>
          <a:solidFill>
            <a:srgbClr val="9F2525"/>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
                <a:srgbClr val="000000"/>
              </a:buClr>
              <a:buSzTx/>
              <a:buFont typeface="Arial"/>
              <a:buNone/>
              <a:tabLst/>
              <a:defRPr/>
            </a:pPr>
            <a:endParaRPr kumimoji="0" lang="en-CA" sz="1400" b="0" i="0" u="none" strike="noStrike" kern="0" cap="none" spc="0" normalizeH="0" baseline="0" noProof="0">
              <a:ln>
                <a:noFill/>
              </a:ln>
              <a:solidFill>
                <a:srgbClr val="FFFFFF"/>
              </a:solidFill>
              <a:effectLst/>
              <a:uLnTx/>
              <a:uFillTx/>
              <a:latin typeface="Arial"/>
              <a:ea typeface="+mn-ea"/>
              <a:cs typeface="+mn-cs"/>
              <a:sym typeface="Arial"/>
            </a:endParaRPr>
          </a:p>
        </p:txBody>
      </p:sp>
      <p:pic>
        <p:nvPicPr>
          <p:cNvPr id="1026" name="Picture 2">
            <a:extLst>
              <a:ext uri="{FF2B5EF4-FFF2-40B4-BE49-F238E27FC236}">
                <a16:creationId xmlns:a16="http://schemas.microsoft.com/office/drawing/2014/main" id="{0E868557-7A6B-B52D-1A52-85919A66E900}"/>
              </a:ext>
            </a:extLst>
          </p:cNvPr>
          <p:cNvPicPr>
            <a:picLocks noChangeAspect="1" noChangeArrowheads="1"/>
          </p:cNvPicPr>
          <p:nvPr/>
        </p:nvPicPr>
        <p:blipFill>
          <a:blip r:embed="rId39" cstate="print">
            <a:extLst>
              <a:ext uri="{28A0092B-C50C-407E-A947-70E740481C1C}">
                <a14:useLocalDpi xmlns:a14="http://schemas.microsoft.com/office/drawing/2010/main" val="0"/>
              </a:ext>
            </a:extLst>
          </a:blip>
          <a:srcRect/>
          <a:stretch>
            <a:fillRect/>
          </a:stretch>
        </p:blipFill>
        <p:spPr bwMode="auto">
          <a:xfrm>
            <a:off x="9398558" y="483110"/>
            <a:ext cx="2258370" cy="4206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55270220"/>
      </p:ext>
    </p:extLst>
  </p:cSld>
  <p:clrMap bg1="lt1" tx1="dk1" bg2="lt2" tx2="dk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51" r:id="rId15"/>
  </p:sldLayoutIdLst>
  <p:txStyles>
    <p:titleStyle>
      <a:lvl1pPr algn="l" defTabSz="914400" rtl="0" eaLnBrk="1" latinLnBrk="0" hangingPunct="1">
        <a:lnSpc>
          <a:spcPct val="100000"/>
        </a:lnSpc>
        <a:spcBef>
          <a:spcPct val="0"/>
        </a:spcBef>
        <a:buNone/>
        <a:defRPr lang="en-US" sz="2500" b="1" kern="1200" spc="0" baseline="0" dirty="0">
          <a:ln w="6350" cap="flat">
            <a:noFill/>
            <a:miter lim="800000"/>
          </a:ln>
          <a:solidFill>
            <a:schemeClr val="accent5"/>
          </a:solidFill>
          <a:latin typeface="+mj-lt"/>
          <a:ea typeface="+mj-ea"/>
          <a:cs typeface="+mj-cs"/>
        </a:defRPr>
      </a:lvl1pPr>
    </p:titleStyle>
    <p:body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368">
          <p15:clr>
            <a:srgbClr val="5ACBF0"/>
          </p15:clr>
        </p15:guide>
        <p15:guide id="3" orient="horz" pos="3912">
          <p15:clr>
            <a:srgbClr val="5ACBF0"/>
          </p15:clr>
        </p15:guide>
        <p15:guide id="4" orient="horz" pos="1075">
          <p15:clr>
            <a:srgbClr val="F26B43"/>
          </p15:clr>
        </p15:guide>
        <p15:guide id="5" pos="7329">
          <p15:clr>
            <a:srgbClr val="F26B43"/>
          </p15:clr>
        </p15:guide>
        <p15:guide id="6" pos="345">
          <p15:clr>
            <a:srgbClr val="F26B43"/>
          </p15:clr>
        </p15:guide>
        <p15:guide id="8" orient="horz" pos="4063">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6.bin"/><Relationship Id="rId2" Type="http://schemas.openxmlformats.org/officeDocument/2006/relationships/slideLayout" Target="../slideLayouts/slideLayout1.xml"/><Relationship Id="rId1" Type="http://schemas.openxmlformats.org/officeDocument/2006/relationships/tags" Target="../tags/tag112.xml"/><Relationship Id="rId4" Type="http://schemas.openxmlformats.org/officeDocument/2006/relationships/image" Target="../media/image11.emf"/></Relationships>
</file>

<file path=ppt/slides/_rels/slide10.xml.rels><?xml version="1.0" encoding="UTF-8" standalone="yes"?>
<Relationships xmlns="http://schemas.openxmlformats.org/package/2006/relationships"><Relationship Id="rId8" Type="http://schemas.openxmlformats.org/officeDocument/2006/relationships/image" Target="../media/image90.jpeg"/><Relationship Id="rId3" Type="http://schemas.openxmlformats.org/officeDocument/2006/relationships/slideLayout" Target="../slideLayouts/slideLayout2.xml"/><Relationship Id="rId7" Type="http://schemas.openxmlformats.org/officeDocument/2006/relationships/image" Target="../media/image89.jpeg"/><Relationship Id="rId2" Type="http://schemas.openxmlformats.org/officeDocument/2006/relationships/tags" Target="../tags/tag198.xml"/><Relationship Id="rId1" Type="http://schemas.openxmlformats.org/officeDocument/2006/relationships/tags" Target="../tags/tag197.xml"/><Relationship Id="rId6" Type="http://schemas.openxmlformats.org/officeDocument/2006/relationships/image" Target="../media/image11.emf"/><Relationship Id="rId11" Type="http://schemas.openxmlformats.org/officeDocument/2006/relationships/image" Target="../media/image93.png"/><Relationship Id="rId5" Type="http://schemas.openxmlformats.org/officeDocument/2006/relationships/oleObject" Target="../embeddings/oleObject25.bin"/><Relationship Id="rId10" Type="http://schemas.openxmlformats.org/officeDocument/2006/relationships/image" Target="../media/image92.png"/><Relationship Id="rId4" Type="http://schemas.openxmlformats.org/officeDocument/2006/relationships/notesSlide" Target="../notesSlides/notesSlide5.xml"/><Relationship Id="rId9" Type="http://schemas.openxmlformats.org/officeDocument/2006/relationships/image" Target="../media/image91.jpe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94.emf"/><Relationship Id="rId2" Type="http://schemas.openxmlformats.org/officeDocument/2006/relationships/tags" Target="../tags/tag200.xml"/><Relationship Id="rId1" Type="http://schemas.openxmlformats.org/officeDocument/2006/relationships/tags" Target="../tags/tag199.xml"/><Relationship Id="rId6" Type="http://schemas.openxmlformats.org/officeDocument/2006/relationships/image" Target="../media/image11.emf"/><Relationship Id="rId5" Type="http://schemas.openxmlformats.org/officeDocument/2006/relationships/oleObject" Target="../embeddings/oleObject26.bin"/><Relationship Id="rId4" Type="http://schemas.openxmlformats.org/officeDocument/2006/relationships/notesSlide" Target="../notesSlides/notesSlide6.xml"/></Relationships>
</file>

<file path=ppt/slides/_rels/slide12.xml.rels><?xml version="1.0" encoding="UTF-8" standalone="yes"?>
<Relationships xmlns="http://schemas.openxmlformats.org/package/2006/relationships"><Relationship Id="rId8" Type="http://schemas.openxmlformats.org/officeDocument/2006/relationships/tags" Target="../tags/tag208.xml"/><Relationship Id="rId13" Type="http://schemas.openxmlformats.org/officeDocument/2006/relationships/tags" Target="../tags/tag213.xml"/><Relationship Id="rId18" Type="http://schemas.openxmlformats.org/officeDocument/2006/relationships/tags" Target="../tags/tag218.xml"/><Relationship Id="rId26" Type="http://schemas.openxmlformats.org/officeDocument/2006/relationships/slideLayout" Target="../slideLayouts/slideLayout2.xml"/><Relationship Id="rId39" Type="http://schemas.openxmlformats.org/officeDocument/2006/relationships/image" Target="../media/image104.svg"/><Relationship Id="rId3" Type="http://schemas.openxmlformats.org/officeDocument/2006/relationships/tags" Target="../tags/tag203.xml"/><Relationship Id="rId21" Type="http://schemas.openxmlformats.org/officeDocument/2006/relationships/tags" Target="../tags/tag221.xml"/><Relationship Id="rId34" Type="http://schemas.openxmlformats.org/officeDocument/2006/relationships/image" Target="../media/image99.png"/><Relationship Id="rId42" Type="http://schemas.openxmlformats.org/officeDocument/2006/relationships/image" Target="../media/image107.png"/><Relationship Id="rId7" Type="http://schemas.openxmlformats.org/officeDocument/2006/relationships/tags" Target="../tags/tag207.xml"/><Relationship Id="rId12" Type="http://schemas.openxmlformats.org/officeDocument/2006/relationships/tags" Target="../tags/tag212.xml"/><Relationship Id="rId17" Type="http://schemas.openxmlformats.org/officeDocument/2006/relationships/tags" Target="../tags/tag217.xml"/><Relationship Id="rId25" Type="http://schemas.openxmlformats.org/officeDocument/2006/relationships/tags" Target="../tags/tag225.xml"/><Relationship Id="rId33" Type="http://schemas.openxmlformats.org/officeDocument/2006/relationships/image" Target="../media/image98.svg"/><Relationship Id="rId38" Type="http://schemas.openxmlformats.org/officeDocument/2006/relationships/image" Target="../media/image103.png"/><Relationship Id="rId2" Type="http://schemas.openxmlformats.org/officeDocument/2006/relationships/tags" Target="../tags/tag202.xml"/><Relationship Id="rId16" Type="http://schemas.openxmlformats.org/officeDocument/2006/relationships/tags" Target="../tags/tag216.xml"/><Relationship Id="rId20" Type="http://schemas.openxmlformats.org/officeDocument/2006/relationships/tags" Target="../tags/tag220.xml"/><Relationship Id="rId29" Type="http://schemas.openxmlformats.org/officeDocument/2006/relationships/image" Target="../media/image11.emf"/><Relationship Id="rId41" Type="http://schemas.openxmlformats.org/officeDocument/2006/relationships/image" Target="../media/image106.svg"/><Relationship Id="rId1" Type="http://schemas.openxmlformats.org/officeDocument/2006/relationships/tags" Target="../tags/tag201.xml"/><Relationship Id="rId6" Type="http://schemas.openxmlformats.org/officeDocument/2006/relationships/tags" Target="../tags/tag206.xml"/><Relationship Id="rId11" Type="http://schemas.openxmlformats.org/officeDocument/2006/relationships/tags" Target="../tags/tag211.xml"/><Relationship Id="rId24" Type="http://schemas.openxmlformats.org/officeDocument/2006/relationships/tags" Target="../tags/tag224.xml"/><Relationship Id="rId32" Type="http://schemas.openxmlformats.org/officeDocument/2006/relationships/image" Target="../media/image97.png"/><Relationship Id="rId37" Type="http://schemas.openxmlformats.org/officeDocument/2006/relationships/image" Target="../media/image102.svg"/><Relationship Id="rId40" Type="http://schemas.openxmlformats.org/officeDocument/2006/relationships/image" Target="../media/image105.png"/><Relationship Id="rId5" Type="http://schemas.openxmlformats.org/officeDocument/2006/relationships/tags" Target="../tags/tag205.xml"/><Relationship Id="rId15" Type="http://schemas.openxmlformats.org/officeDocument/2006/relationships/tags" Target="../tags/tag215.xml"/><Relationship Id="rId23" Type="http://schemas.openxmlformats.org/officeDocument/2006/relationships/tags" Target="../tags/tag223.xml"/><Relationship Id="rId28" Type="http://schemas.openxmlformats.org/officeDocument/2006/relationships/oleObject" Target="../embeddings/oleObject27.bin"/><Relationship Id="rId36" Type="http://schemas.openxmlformats.org/officeDocument/2006/relationships/image" Target="../media/image101.png"/><Relationship Id="rId10" Type="http://schemas.openxmlformats.org/officeDocument/2006/relationships/tags" Target="../tags/tag210.xml"/><Relationship Id="rId19" Type="http://schemas.openxmlformats.org/officeDocument/2006/relationships/tags" Target="../tags/tag219.xml"/><Relationship Id="rId31" Type="http://schemas.openxmlformats.org/officeDocument/2006/relationships/image" Target="../media/image96.svg"/><Relationship Id="rId4" Type="http://schemas.openxmlformats.org/officeDocument/2006/relationships/tags" Target="../tags/tag204.xml"/><Relationship Id="rId9" Type="http://schemas.openxmlformats.org/officeDocument/2006/relationships/tags" Target="../tags/tag209.xml"/><Relationship Id="rId14" Type="http://schemas.openxmlformats.org/officeDocument/2006/relationships/tags" Target="../tags/tag214.xml"/><Relationship Id="rId22" Type="http://schemas.openxmlformats.org/officeDocument/2006/relationships/tags" Target="../tags/tag222.xml"/><Relationship Id="rId27" Type="http://schemas.openxmlformats.org/officeDocument/2006/relationships/notesSlide" Target="../notesSlides/notesSlide7.xml"/><Relationship Id="rId30" Type="http://schemas.openxmlformats.org/officeDocument/2006/relationships/image" Target="../media/image95.png"/><Relationship Id="rId35" Type="http://schemas.openxmlformats.org/officeDocument/2006/relationships/image" Target="../media/image100.svg"/><Relationship Id="rId43" Type="http://schemas.openxmlformats.org/officeDocument/2006/relationships/image" Target="../media/image108.svg"/></Relationships>
</file>

<file path=ppt/slides/_rels/slide13.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image" Target="../media/image113.png"/><Relationship Id="rId3" Type="http://schemas.openxmlformats.org/officeDocument/2006/relationships/tags" Target="../tags/tag228.xml"/><Relationship Id="rId7" Type="http://schemas.openxmlformats.org/officeDocument/2006/relationships/oleObject" Target="../embeddings/oleObject28.bin"/><Relationship Id="rId12" Type="http://schemas.openxmlformats.org/officeDocument/2006/relationships/image" Target="../media/image112.svg"/><Relationship Id="rId2" Type="http://schemas.openxmlformats.org/officeDocument/2006/relationships/tags" Target="../tags/tag227.xml"/><Relationship Id="rId1" Type="http://schemas.openxmlformats.org/officeDocument/2006/relationships/tags" Target="../tags/tag226.xml"/><Relationship Id="rId6" Type="http://schemas.openxmlformats.org/officeDocument/2006/relationships/slideLayout" Target="../slideLayouts/slideLayout2.xml"/><Relationship Id="rId11" Type="http://schemas.openxmlformats.org/officeDocument/2006/relationships/image" Target="../media/image111.png"/><Relationship Id="rId5" Type="http://schemas.openxmlformats.org/officeDocument/2006/relationships/tags" Target="../tags/tag230.xml"/><Relationship Id="rId10" Type="http://schemas.openxmlformats.org/officeDocument/2006/relationships/image" Target="../media/image110.svg"/><Relationship Id="rId4" Type="http://schemas.openxmlformats.org/officeDocument/2006/relationships/tags" Target="../tags/tag229.xml"/><Relationship Id="rId9" Type="http://schemas.openxmlformats.org/officeDocument/2006/relationships/image" Target="../media/image109.png"/><Relationship Id="rId14" Type="http://schemas.openxmlformats.org/officeDocument/2006/relationships/image" Target="../media/image114.svg"/></Relationships>
</file>

<file path=ppt/slides/_rels/slide14.xml.rels><?xml version="1.0" encoding="UTF-8" standalone="yes"?>
<Relationships xmlns="http://schemas.openxmlformats.org/package/2006/relationships"><Relationship Id="rId3" Type="http://schemas.openxmlformats.org/officeDocument/2006/relationships/oleObject" Target="../embeddings/oleObject29.bin"/><Relationship Id="rId2" Type="http://schemas.openxmlformats.org/officeDocument/2006/relationships/slideLayout" Target="../slideLayouts/slideLayout13.xml"/><Relationship Id="rId1" Type="http://schemas.openxmlformats.org/officeDocument/2006/relationships/tags" Target="../tags/tag231.xml"/><Relationship Id="rId5" Type="http://schemas.openxmlformats.org/officeDocument/2006/relationships/image" Target="../media/image115.jpeg"/><Relationship Id="rId4" Type="http://schemas.openxmlformats.org/officeDocument/2006/relationships/image" Target="../media/image11.emf"/></Relationships>
</file>

<file path=ppt/slides/_rels/slide2.xml.rels><?xml version="1.0" encoding="UTF-8" standalone="yes"?>
<Relationships xmlns="http://schemas.openxmlformats.org/package/2006/relationships"><Relationship Id="rId8" Type="http://schemas.openxmlformats.org/officeDocument/2006/relationships/oleObject" Target="../embeddings/oleObject17.bin"/><Relationship Id="rId13" Type="http://schemas.openxmlformats.org/officeDocument/2006/relationships/image" Target="../media/image15.svg"/><Relationship Id="rId3" Type="http://schemas.openxmlformats.org/officeDocument/2006/relationships/tags" Target="../tags/tag115.xml"/><Relationship Id="rId7" Type="http://schemas.openxmlformats.org/officeDocument/2006/relationships/slideLayout" Target="../slideLayouts/slideLayout7.xml"/><Relationship Id="rId12" Type="http://schemas.openxmlformats.org/officeDocument/2006/relationships/image" Target="../media/image14.png"/><Relationship Id="rId17" Type="http://schemas.openxmlformats.org/officeDocument/2006/relationships/image" Target="../media/image19.svg"/><Relationship Id="rId2" Type="http://schemas.openxmlformats.org/officeDocument/2006/relationships/tags" Target="../tags/tag114.xml"/><Relationship Id="rId16" Type="http://schemas.openxmlformats.org/officeDocument/2006/relationships/image" Target="../media/image18.png"/><Relationship Id="rId1" Type="http://schemas.openxmlformats.org/officeDocument/2006/relationships/tags" Target="../tags/tag113.xml"/><Relationship Id="rId6" Type="http://schemas.openxmlformats.org/officeDocument/2006/relationships/tags" Target="../tags/tag118.xml"/><Relationship Id="rId11" Type="http://schemas.openxmlformats.org/officeDocument/2006/relationships/image" Target="../media/image13.svg"/><Relationship Id="rId5" Type="http://schemas.openxmlformats.org/officeDocument/2006/relationships/tags" Target="../tags/tag117.xml"/><Relationship Id="rId15" Type="http://schemas.openxmlformats.org/officeDocument/2006/relationships/image" Target="../media/image17.svg"/><Relationship Id="rId10" Type="http://schemas.openxmlformats.org/officeDocument/2006/relationships/image" Target="../media/image12.png"/><Relationship Id="rId4" Type="http://schemas.openxmlformats.org/officeDocument/2006/relationships/tags" Target="../tags/tag116.xml"/><Relationship Id="rId9" Type="http://schemas.openxmlformats.org/officeDocument/2006/relationships/image" Target="../media/image11.emf"/><Relationship Id="rId14" Type="http://schemas.openxmlformats.org/officeDocument/2006/relationships/image" Target="../media/image16.png"/></Relationships>
</file>

<file path=ppt/slides/_rels/slide3.xml.rels><?xml version="1.0" encoding="UTF-8" standalone="yes"?>
<Relationships xmlns="http://schemas.openxmlformats.org/package/2006/relationships"><Relationship Id="rId8" Type="http://schemas.openxmlformats.org/officeDocument/2006/relationships/tags" Target="../tags/tag126.xml"/><Relationship Id="rId13" Type="http://schemas.openxmlformats.org/officeDocument/2006/relationships/tags" Target="../tags/tag131.xml"/><Relationship Id="rId18" Type="http://schemas.openxmlformats.org/officeDocument/2006/relationships/tags" Target="../tags/tag136.xml"/><Relationship Id="rId26" Type="http://schemas.openxmlformats.org/officeDocument/2006/relationships/image" Target="../media/image22.png"/><Relationship Id="rId3" Type="http://schemas.openxmlformats.org/officeDocument/2006/relationships/tags" Target="../tags/tag121.xml"/><Relationship Id="rId21" Type="http://schemas.openxmlformats.org/officeDocument/2006/relationships/slideLayout" Target="../slideLayouts/slideLayout2.xml"/><Relationship Id="rId7" Type="http://schemas.openxmlformats.org/officeDocument/2006/relationships/tags" Target="../tags/tag125.xml"/><Relationship Id="rId12" Type="http://schemas.openxmlformats.org/officeDocument/2006/relationships/tags" Target="../tags/tag130.xml"/><Relationship Id="rId17" Type="http://schemas.openxmlformats.org/officeDocument/2006/relationships/tags" Target="../tags/tag135.xml"/><Relationship Id="rId25" Type="http://schemas.openxmlformats.org/officeDocument/2006/relationships/image" Target="../media/image21.svg"/><Relationship Id="rId2" Type="http://schemas.openxmlformats.org/officeDocument/2006/relationships/tags" Target="../tags/tag120.xml"/><Relationship Id="rId16" Type="http://schemas.openxmlformats.org/officeDocument/2006/relationships/tags" Target="../tags/tag134.xml"/><Relationship Id="rId20" Type="http://schemas.openxmlformats.org/officeDocument/2006/relationships/tags" Target="../tags/tag138.xml"/><Relationship Id="rId29" Type="http://schemas.openxmlformats.org/officeDocument/2006/relationships/chart" Target="../charts/chart2.xml"/><Relationship Id="rId1" Type="http://schemas.openxmlformats.org/officeDocument/2006/relationships/tags" Target="../tags/tag119.xml"/><Relationship Id="rId6" Type="http://schemas.openxmlformats.org/officeDocument/2006/relationships/tags" Target="../tags/tag124.xml"/><Relationship Id="rId11" Type="http://schemas.openxmlformats.org/officeDocument/2006/relationships/tags" Target="../tags/tag129.xml"/><Relationship Id="rId24" Type="http://schemas.openxmlformats.org/officeDocument/2006/relationships/image" Target="../media/image20.png"/><Relationship Id="rId5" Type="http://schemas.openxmlformats.org/officeDocument/2006/relationships/tags" Target="../tags/tag123.xml"/><Relationship Id="rId15" Type="http://schemas.openxmlformats.org/officeDocument/2006/relationships/tags" Target="../tags/tag133.xml"/><Relationship Id="rId23" Type="http://schemas.openxmlformats.org/officeDocument/2006/relationships/image" Target="../media/image11.emf"/><Relationship Id="rId28" Type="http://schemas.openxmlformats.org/officeDocument/2006/relationships/chart" Target="../charts/chart1.xml"/><Relationship Id="rId10" Type="http://schemas.openxmlformats.org/officeDocument/2006/relationships/tags" Target="../tags/tag128.xml"/><Relationship Id="rId19" Type="http://schemas.openxmlformats.org/officeDocument/2006/relationships/tags" Target="../tags/tag137.xml"/><Relationship Id="rId4" Type="http://schemas.openxmlformats.org/officeDocument/2006/relationships/tags" Target="../tags/tag122.xml"/><Relationship Id="rId9" Type="http://schemas.openxmlformats.org/officeDocument/2006/relationships/tags" Target="../tags/tag127.xml"/><Relationship Id="rId14" Type="http://schemas.openxmlformats.org/officeDocument/2006/relationships/tags" Target="../tags/tag132.xml"/><Relationship Id="rId22" Type="http://schemas.openxmlformats.org/officeDocument/2006/relationships/oleObject" Target="../embeddings/oleObject18.bin"/><Relationship Id="rId27" Type="http://schemas.openxmlformats.org/officeDocument/2006/relationships/image" Target="../media/image23.svg"/></Relationships>
</file>

<file path=ppt/slides/_rels/slide4.xml.rels><?xml version="1.0" encoding="UTF-8" standalone="yes"?>
<Relationships xmlns="http://schemas.openxmlformats.org/package/2006/relationships"><Relationship Id="rId8" Type="http://schemas.openxmlformats.org/officeDocument/2006/relationships/tags" Target="../tags/tag146.xml"/><Relationship Id="rId13" Type="http://schemas.openxmlformats.org/officeDocument/2006/relationships/image" Target="../media/image24.jpeg"/><Relationship Id="rId3" Type="http://schemas.openxmlformats.org/officeDocument/2006/relationships/tags" Target="../tags/tag141.xml"/><Relationship Id="rId7" Type="http://schemas.openxmlformats.org/officeDocument/2006/relationships/tags" Target="../tags/tag145.xml"/><Relationship Id="rId12" Type="http://schemas.openxmlformats.org/officeDocument/2006/relationships/image" Target="../media/image11.emf"/><Relationship Id="rId2" Type="http://schemas.openxmlformats.org/officeDocument/2006/relationships/tags" Target="../tags/tag140.xml"/><Relationship Id="rId16" Type="http://schemas.openxmlformats.org/officeDocument/2006/relationships/chart" Target="../charts/chart4.xml"/><Relationship Id="rId1" Type="http://schemas.openxmlformats.org/officeDocument/2006/relationships/tags" Target="../tags/tag139.xml"/><Relationship Id="rId6" Type="http://schemas.openxmlformats.org/officeDocument/2006/relationships/tags" Target="../tags/tag144.xml"/><Relationship Id="rId11" Type="http://schemas.openxmlformats.org/officeDocument/2006/relationships/oleObject" Target="../embeddings/oleObject19.bin"/><Relationship Id="rId5" Type="http://schemas.openxmlformats.org/officeDocument/2006/relationships/tags" Target="../tags/tag143.xml"/><Relationship Id="rId15" Type="http://schemas.openxmlformats.org/officeDocument/2006/relationships/chart" Target="../charts/chart3.xml"/><Relationship Id="rId10" Type="http://schemas.openxmlformats.org/officeDocument/2006/relationships/notesSlide" Target="../notesSlides/notesSlide1.xml"/><Relationship Id="rId4" Type="http://schemas.openxmlformats.org/officeDocument/2006/relationships/tags" Target="../tags/tag142.xml"/><Relationship Id="rId9" Type="http://schemas.openxmlformats.org/officeDocument/2006/relationships/slideLayout" Target="../slideLayouts/slideLayout2.xml"/><Relationship Id="rId14" Type="http://schemas.openxmlformats.org/officeDocument/2006/relationships/image" Target="../media/image25.png"/></Relationships>
</file>

<file path=ppt/slides/_rels/slide5.xml.rels><?xml version="1.0" encoding="UTF-8" standalone="yes"?>
<Relationships xmlns="http://schemas.openxmlformats.org/package/2006/relationships"><Relationship Id="rId8" Type="http://schemas.openxmlformats.org/officeDocument/2006/relationships/tags" Target="../tags/tag154.xml"/><Relationship Id="rId13" Type="http://schemas.openxmlformats.org/officeDocument/2006/relationships/tags" Target="../tags/tag159.xml"/><Relationship Id="rId18" Type="http://schemas.openxmlformats.org/officeDocument/2006/relationships/image" Target="../media/image28.svg"/><Relationship Id="rId26" Type="http://schemas.openxmlformats.org/officeDocument/2006/relationships/image" Target="../media/image36.svg"/><Relationship Id="rId3" Type="http://schemas.openxmlformats.org/officeDocument/2006/relationships/tags" Target="../tags/tag149.xml"/><Relationship Id="rId21" Type="http://schemas.openxmlformats.org/officeDocument/2006/relationships/image" Target="../media/image31.png"/><Relationship Id="rId34" Type="http://schemas.openxmlformats.org/officeDocument/2006/relationships/image" Target="../media/image44.svg"/><Relationship Id="rId7" Type="http://schemas.openxmlformats.org/officeDocument/2006/relationships/tags" Target="../tags/tag153.xml"/><Relationship Id="rId12" Type="http://schemas.openxmlformats.org/officeDocument/2006/relationships/tags" Target="../tags/tag158.xml"/><Relationship Id="rId17" Type="http://schemas.openxmlformats.org/officeDocument/2006/relationships/image" Target="../media/image27.png"/><Relationship Id="rId25" Type="http://schemas.openxmlformats.org/officeDocument/2006/relationships/image" Target="../media/image35.png"/><Relationship Id="rId33" Type="http://schemas.openxmlformats.org/officeDocument/2006/relationships/image" Target="../media/image43.png"/><Relationship Id="rId2" Type="http://schemas.openxmlformats.org/officeDocument/2006/relationships/tags" Target="../tags/tag148.xml"/><Relationship Id="rId16" Type="http://schemas.openxmlformats.org/officeDocument/2006/relationships/image" Target="../media/image26.emf"/><Relationship Id="rId20" Type="http://schemas.openxmlformats.org/officeDocument/2006/relationships/image" Target="../media/image30.svg"/><Relationship Id="rId29" Type="http://schemas.openxmlformats.org/officeDocument/2006/relationships/image" Target="../media/image39.png"/><Relationship Id="rId1" Type="http://schemas.openxmlformats.org/officeDocument/2006/relationships/tags" Target="../tags/tag147.xml"/><Relationship Id="rId6" Type="http://schemas.openxmlformats.org/officeDocument/2006/relationships/tags" Target="../tags/tag152.xml"/><Relationship Id="rId11" Type="http://schemas.openxmlformats.org/officeDocument/2006/relationships/tags" Target="../tags/tag157.xml"/><Relationship Id="rId24" Type="http://schemas.openxmlformats.org/officeDocument/2006/relationships/image" Target="../media/image34.svg"/><Relationship Id="rId32" Type="http://schemas.openxmlformats.org/officeDocument/2006/relationships/image" Target="../media/image42.svg"/><Relationship Id="rId5" Type="http://schemas.openxmlformats.org/officeDocument/2006/relationships/tags" Target="../tags/tag151.xml"/><Relationship Id="rId15" Type="http://schemas.openxmlformats.org/officeDocument/2006/relationships/oleObject" Target="../embeddings/oleObject20.bin"/><Relationship Id="rId23" Type="http://schemas.openxmlformats.org/officeDocument/2006/relationships/image" Target="../media/image33.png"/><Relationship Id="rId28" Type="http://schemas.openxmlformats.org/officeDocument/2006/relationships/image" Target="../media/image38.svg"/><Relationship Id="rId36" Type="http://schemas.openxmlformats.org/officeDocument/2006/relationships/image" Target="../media/image46.svg"/><Relationship Id="rId10" Type="http://schemas.openxmlformats.org/officeDocument/2006/relationships/tags" Target="../tags/tag156.xml"/><Relationship Id="rId19" Type="http://schemas.openxmlformats.org/officeDocument/2006/relationships/image" Target="../media/image29.png"/><Relationship Id="rId31" Type="http://schemas.openxmlformats.org/officeDocument/2006/relationships/image" Target="../media/image41.png"/><Relationship Id="rId4" Type="http://schemas.openxmlformats.org/officeDocument/2006/relationships/tags" Target="../tags/tag150.xml"/><Relationship Id="rId9" Type="http://schemas.openxmlformats.org/officeDocument/2006/relationships/tags" Target="../tags/tag155.xml"/><Relationship Id="rId14" Type="http://schemas.openxmlformats.org/officeDocument/2006/relationships/slideLayout" Target="../slideLayouts/slideLayout2.xml"/><Relationship Id="rId22" Type="http://schemas.openxmlformats.org/officeDocument/2006/relationships/image" Target="../media/image32.svg"/><Relationship Id="rId27" Type="http://schemas.openxmlformats.org/officeDocument/2006/relationships/image" Target="../media/image37.png"/><Relationship Id="rId30" Type="http://schemas.openxmlformats.org/officeDocument/2006/relationships/image" Target="../media/image40.svg"/><Relationship Id="rId35" Type="http://schemas.openxmlformats.org/officeDocument/2006/relationships/image" Target="../media/image45.png"/></Relationships>
</file>

<file path=ppt/slides/_rels/slide6.xml.rels><?xml version="1.0" encoding="UTF-8" standalone="yes"?>
<Relationships xmlns="http://schemas.openxmlformats.org/package/2006/relationships"><Relationship Id="rId8" Type="http://schemas.openxmlformats.org/officeDocument/2006/relationships/tags" Target="../tags/tag167.xml"/><Relationship Id="rId13" Type="http://schemas.openxmlformats.org/officeDocument/2006/relationships/tags" Target="../tags/tag172.xml"/><Relationship Id="rId18" Type="http://schemas.openxmlformats.org/officeDocument/2006/relationships/image" Target="../media/image47.png"/><Relationship Id="rId3" Type="http://schemas.openxmlformats.org/officeDocument/2006/relationships/tags" Target="../tags/tag162.xml"/><Relationship Id="rId21" Type="http://schemas.openxmlformats.org/officeDocument/2006/relationships/image" Target="../media/image50.svg"/><Relationship Id="rId7" Type="http://schemas.openxmlformats.org/officeDocument/2006/relationships/tags" Target="../tags/tag166.xml"/><Relationship Id="rId12" Type="http://schemas.openxmlformats.org/officeDocument/2006/relationships/tags" Target="../tags/tag171.xml"/><Relationship Id="rId17" Type="http://schemas.openxmlformats.org/officeDocument/2006/relationships/image" Target="../media/image11.emf"/><Relationship Id="rId25" Type="http://schemas.openxmlformats.org/officeDocument/2006/relationships/image" Target="../media/image54.svg"/><Relationship Id="rId2" Type="http://schemas.openxmlformats.org/officeDocument/2006/relationships/tags" Target="../tags/tag161.xml"/><Relationship Id="rId16" Type="http://schemas.openxmlformats.org/officeDocument/2006/relationships/oleObject" Target="../embeddings/oleObject21.bin"/><Relationship Id="rId20" Type="http://schemas.openxmlformats.org/officeDocument/2006/relationships/image" Target="../media/image49.png"/><Relationship Id="rId1" Type="http://schemas.openxmlformats.org/officeDocument/2006/relationships/tags" Target="../tags/tag160.xml"/><Relationship Id="rId6" Type="http://schemas.openxmlformats.org/officeDocument/2006/relationships/tags" Target="../tags/tag165.xml"/><Relationship Id="rId11" Type="http://schemas.openxmlformats.org/officeDocument/2006/relationships/tags" Target="../tags/tag170.xml"/><Relationship Id="rId24" Type="http://schemas.openxmlformats.org/officeDocument/2006/relationships/image" Target="../media/image53.png"/><Relationship Id="rId5" Type="http://schemas.openxmlformats.org/officeDocument/2006/relationships/tags" Target="../tags/tag164.xml"/><Relationship Id="rId15" Type="http://schemas.openxmlformats.org/officeDocument/2006/relationships/notesSlide" Target="../notesSlides/notesSlide2.xml"/><Relationship Id="rId23" Type="http://schemas.openxmlformats.org/officeDocument/2006/relationships/image" Target="../media/image52.svg"/><Relationship Id="rId10" Type="http://schemas.openxmlformats.org/officeDocument/2006/relationships/tags" Target="../tags/tag169.xml"/><Relationship Id="rId19" Type="http://schemas.openxmlformats.org/officeDocument/2006/relationships/image" Target="../media/image48.svg"/><Relationship Id="rId4" Type="http://schemas.openxmlformats.org/officeDocument/2006/relationships/tags" Target="../tags/tag163.xml"/><Relationship Id="rId9" Type="http://schemas.openxmlformats.org/officeDocument/2006/relationships/tags" Target="../tags/tag168.xml"/><Relationship Id="rId14" Type="http://schemas.openxmlformats.org/officeDocument/2006/relationships/slideLayout" Target="../slideLayouts/slideLayout2.xml"/><Relationship Id="rId22" Type="http://schemas.openxmlformats.org/officeDocument/2006/relationships/image" Target="../media/image51.png"/></Relationships>
</file>

<file path=ppt/slides/_rels/slide7.xml.rels><?xml version="1.0" encoding="UTF-8" standalone="yes"?>
<Relationships xmlns="http://schemas.openxmlformats.org/package/2006/relationships"><Relationship Id="rId8" Type="http://schemas.openxmlformats.org/officeDocument/2006/relationships/tags" Target="../tags/tag180.xml"/><Relationship Id="rId13" Type="http://schemas.openxmlformats.org/officeDocument/2006/relationships/tags" Target="../tags/tag185.xml"/><Relationship Id="rId18" Type="http://schemas.openxmlformats.org/officeDocument/2006/relationships/image" Target="../media/image31.png"/><Relationship Id="rId26" Type="http://schemas.openxmlformats.org/officeDocument/2006/relationships/image" Target="../media/image61.svg"/><Relationship Id="rId3" Type="http://schemas.openxmlformats.org/officeDocument/2006/relationships/tags" Target="../tags/tag175.xml"/><Relationship Id="rId21" Type="http://schemas.openxmlformats.org/officeDocument/2006/relationships/image" Target="../media/image57.png"/><Relationship Id="rId7" Type="http://schemas.openxmlformats.org/officeDocument/2006/relationships/tags" Target="../tags/tag179.xml"/><Relationship Id="rId12" Type="http://schemas.openxmlformats.org/officeDocument/2006/relationships/tags" Target="../tags/tag184.xml"/><Relationship Id="rId17" Type="http://schemas.openxmlformats.org/officeDocument/2006/relationships/image" Target="../media/image11.emf"/><Relationship Id="rId25" Type="http://schemas.openxmlformats.org/officeDocument/2006/relationships/image" Target="../media/image20.png"/><Relationship Id="rId2" Type="http://schemas.openxmlformats.org/officeDocument/2006/relationships/tags" Target="../tags/tag174.xml"/><Relationship Id="rId16" Type="http://schemas.openxmlformats.org/officeDocument/2006/relationships/oleObject" Target="../embeddings/oleObject22.bin"/><Relationship Id="rId20" Type="http://schemas.openxmlformats.org/officeDocument/2006/relationships/image" Target="../media/image56.svg"/><Relationship Id="rId1" Type="http://schemas.openxmlformats.org/officeDocument/2006/relationships/tags" Target="../tags/tag173.xml"/><Relationship Id="rId6" Type="http://schemas.openxmlformats.org/officeDocument/2006/relationships/tags" Target="../tags/tag178.xml"/><Relationship Id="rId11" Type="http://schemas.openxmlformats.org/officeDocument/2006/relationships/tags" Target="../tags/tag183.xml"/><Relationship Id="rId24" Type="http://schemas.openxmlformats.org/officeDocument/2006/relationships/image" Target="../media/image60.svg"/><Relationship Id="rId5" Type="http://schemas.openxmlformats.org/officeDocument/2006/relationships/tags" Target="../tags/tag177.xml"/><Relationship Id="rId15" Type="http://schemas.openxmlformats.org/officeDocument/2006/relationships/slideLayout" Target="../slideLayouts/slideLayout2.xml"/><Relationship Id="rId23" Type="http://schemas.openxmlformats.org/officeDocument/2006/relationships/image" Target="../media/image59.png"/><Relationship Id="rId10" Type="http://schemas.openxmlformats.org/officeDocument/2006/relationships/tags" Target="../tags/tag182.xml"/><Relationship Id="rId19" Type="http://schemas.openxmlformats.org/officeDocument/2006/relationships/image" Target="../media/image55.svg"/><Relationship Id="rId4" Type="http://schemas.openxmlformats.org/officeDocument/2006/relationships/tags" Target="../tags/tag176.xml"/><Relationship Id="rId9" Type="http://schemas.openxmlformats.org/officeDocument/2006/relationships/tags" Target="../tags/tag181.xml"/><Relationship Id="rId14" Type="http://schemas.openxmlformats.org/officeDocument/2006/relationships/tags" Target="../tags/tag186.xml"/><Relationship Id="rId22" Type="http://schemas.openxmlformats.org/officeDocument/2006/relationships/image" Target="../media/image58.svg"/></Relationships>
</file>

<file path=ppt/slides/_rels/slide8.xml.rels><?xml version="1.0" encoding="UTF-8" standalone="yes"?>
<Relationships xmlns="http://schemas.openxmlformats.org/package/2006/relationships"><Relationship Id="rId8" Type="http://schemas.openxmlformats.org/officeDocument/2006/relationships/tags" Target="../tags/tag194.xml"/><Relationship Id="rId13" Type="http://schemas.openxmlformats.org/officeDocument/2006/relationships/image" Target="../media/image62.png"/><Relationship Id="rId18" Type="http://schemas.openxmlformats.org/officeDocument/2006/relationships/image" Target="../media/image67.svg"/><Relationship Id="rId26" Type="http://schemas.openxmlformats.org/officeDocument/2006/relationships/image" Target="../media/image75.svg"/><Relationship Id="rId3" Type="http://schemas.openxmlformats.org/officeDocument/2006/relationships/tags" Target="../tags/tag189.xml"/><Relationship Id="rId21" Type="http://schemas.openxmlformats.org/officeDocument/2006/relationships/image" Target="../media/image70.png"/><Relationship Id="rId7" Type="http://schemas.openxmlformats.org/officeDocument/2006/relationships/tags" Target="../tags/tag193.xml"/><Relationship Id="rId12" Type="http://schemas.openxmlformats.org/officeDocument/2006/relationships/image" Target="../media/image11.emf"/><Relationship Id="rId17" Type="http://schemas.openxmlformats.org/officeDocument/2006/relationships/image" Target="../media/image66.png"/><Relationship Id="rId25" Type="http://schemas.openxmlformats.org/officeDocument/2006/relationships/image" Target="../media/image74.png"/><Relationship Id="rId2" Type="http://schemas.openxmlformats.org/officeDocument/2006/relationships/tags" Target="../tags/tag188.xml"/><Relationship Id="rId16" Type="http://schemas.openxmlformats.org/officeDocument/2006/relationships/image" Target="../media/image65.svg"/><Relationship Id="rId20" Type="http://schemas.openxmlformats.org/officeDocument/2006/relationships/image" Target="../media/image69.svg"/><Relationship Id="rId1" Type="http://schemas.openxmlformats.org/officeDocument/2006/relationships/tags" Target="../tags/tag187.xml"/><Relationship Id="rId6" Type="http://schemas.openxmlformats.org/officeDocument/2006/relationships/tags" Target="../tags/tag192.xml"/><Relationship Id="rId11" Type="http://schemas.openxmlformats.org/officeDocument/2006/relationships/oleObject" Target="../embeddings/oleObject23.bin"/><Relationship Id="rId24" Type="http://schemas.openxmlformats.org/officeDocument/2006/relationships/image" Target="../media/image73.svg"/><Relationship Id="rId5" Type="http://schemas.openxmlformats.org/officeDocument/2006/relationships/tags" Target="../tags/tag191.xml"/><Relationship Id="rId15" Type="http://schemas.openxmlformats.org/officeDocument/2006/relationships/image" Target="../media/image64.png"/><Relationship Id="rId23" Type="http://schemas.openxmlformats.org/officeDocument/2006/relationships/image" Target="../media/image72.png"/><Relationship Id="rId10" Type="http://schemas.openxmlformats.org/officeDocument/2006/relationships/notesSlide" Target="../notesSlides/notesSlide3.xml"/><Relationship Id="rId19" Type="http://schemas.openxmlformats.org/officeDocument/2006/relationships/image" Target="../media/image68.png"/><Relationship Id="rId4" Type="http://schemas.openxmlformats.org/officeDocument/2006/relationships/tags" Target="../tags/tag190.xml"/><Relationship Id="rId9" Type="http://schemas.openxmlformats.org/officeDocument/2006/relationships/slideLayout" Target="../slideLayouts/slideLayout2.xml"/><Relationship Id="rId14" Type="http://schemas.openxmlformats.org/officeDocument/2006/relationships/image" Target="../media/image63.svg"/><Relationship Id="rId22" Type="http://schemas.openxmlformats.org/officeDocument/2006/relationships/image" Target="../media/image71.svg"/></Relationships>
</file>

<file path=ppt/slides/_rels/slide9.xml.rels><?xml version="1.0" encoding="UTF-8" standalone="yes"?>
<Relationships xmlns="http://schemas.openxmlformats.org/package/2006/relationships"><Relationship Id="rId8" Type="http://schemas.openxmlformats.org/officeDocument/2006/relationships/image" Target="../media/image77.png"/><Relationship Id="rId13" Type="http://schemas.openxmlformats.org/officeDocument/2006/relationships/image" Target="../media/image82.png"/><Relationship Id="rId18" Type="http://schemas.openxmlformats.org/officeDocument/2006/relationships/image" Target="../media/image87.png"/><Relationship Id="rId3" Type="http://schemas.openxmlformats.org/officeDocument/2006/relationships/slideLayout" Target="../slideLayouts/slideLayout2.xml"/><Relationship Id="rId7" Type="http://schemas.openxmlformats.org/officeDocument/2006/relationships/image" Target="../media/image76.jpeg"/><Relationship Id="rId12" Type="http://schemas.openxmlformats.org/officeDocument/2006/relationships/image" Target="../media/image81.png"/><Relationship Id="rId17" Type="http://schemas.openxmlformats.org/officeDocument/2006/relationships/image" Target="../media/image86.jpeg"/><Relationship Id="rId2" Type="http://schemas.openxmlformats.org/officeDocument/2006/relationships/tags" Target="../tags/tag196.xml"/><Relationship Id="rId16" Type="http://schemas.openxmlformats.org/officeDocument/2006/relationships/image" Target="../media/image85.jpeg"/><Relationship Id="rId1" Type="http://schemas.openxmlformats.org/officeDocument/2006/relationships/tags" Target="../tags/tag195.xml"/><Relationship Id="rId6" Type="http://schemas.openxmlformats.org/officeDocument/2006/relationships/image" Target="../media/image11.emf"/><Relationship Id="rId11" Type="http://schemas.openxmlformats.org/officeDocument/2006/relationships/image" Target="../media/image80.jpeg"/><Relationship Id="rId5" Type="http://schemas.openxmlformats.org/officeDocument/2006/relationships/oleObject" Target="../embeddings/oleObject24.bin"/><Relationship Id="rId15" Type="http://schemas.openxmlformats.org/officeDocument/2006/relationships/image" Target="../media/image84.jpeg"/><Relationship Id="rId10" Type="http://schemas.openxmlformats.org/officeDocument/2006/relationships/image" Target="../media/image79.png"/><Relationship Id="rId19" Type="http://schemas.openxmlformats.org/officeDocument/2006/relationships/image" Target="../media/image88.jpeg"/><Relationship Id="rId4" Type="http://schemas.openxmlformats.org/officeDocument/2006/relationships/notesSlide" Target="../notesSlides/notesSlide4.xml"/><Relationship Id="rId9" Type="http://schemas.openxmlformats.org/officeDocument/2006/relationships/image" Target="../media/image78.jpeg"/><Relationship Id="rId14" Type="http://schemas.openxmlformats.org/officeDocument/2006/relationships/image" Target="../media/image8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5" hidden="1">
            <a:extLst>
              <a:ext uri="{FF2B5EF4-FFF2-40B4-BE49-F238E27FC236}">
                <a16:creationId xmlns:a16="http://schemas.microsoft.com/office/drawing/2014/main" id="{28D09FD4-3CEA-4719-9A44-0D6DB92D2FA8}"/>
              </a:ext>
            </a:extLst>
          </p:cNvPr>
          <p:cNvGraphicFramePr>
            <a:graphicFrameLocks noChangeAspect="1"/>
          </p:cNvGraphicFramePr>
          <p:nvPr>
            <p:custDataLst>
              <p:tags r:id="rId1"/>
            </p:custDataLst>
            <p:extLst>
              <p:ext uri="{D42A27DB-BD31-4B8C-83A1-F6EECF244321}">
                <p14:modId xmlns:p14="http://schemas.microsoft.com/office/powerpoint/2010/main" val="3721523984"/>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0" name=""/>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3" name="Subtitle 2">
            <a:extLst>
              <a:ext uri="{FF2B5EF4-FFF2-40B4-BE49-F238E27FC236}">
                <a16:creationId xmlns:a16="http://schemas.microsoft.com/office/drawing/2014/main" id="{47E77239-CDC0-4E48-9DBB-54F6FFF2BC84}"/>
              </a:ext>
            </a:extLst>
          </p:cNvPr>
          <p:cNvSpPr>
            <a:spLocks noGrp="1"/>
          </p:cNvSpPr>
          <p:nvPr>
            <p:ph type="subTitle" idx="1"/>
          </p:nvPr>
        </p:nvSpPr>
        <p:spPr>
          <a:xfrm>
            <a:off x="4108814" y="3032479"/>
            <a:ext cx="6553866" cy="307777"/>
          </a:xfrm>
        </p:spPr>
        <p:txBody>
          <a:bodyPr/>
          <a:lstStyle/>
          <a:p>
            <a:pPr>
              <a:buNone/>
            </a:pPr>
            <a:r>
              <a:rPr lang="en-US" sz="3200" b="1" dirty="0"/>
              <a:t>The state of Vaccine manufacturing in Africa </a:t>
            </a:r>
          </a:p>
        </p:txBody>
      </p:sp>
      <p:sp>
        <p:nvSpPr>
          <p:cNvPr id="4" name="Title 3">
            <a:extLst>
              <a:ext uri="{FF2B5EF4-FFF2-40B4-BE49-F238E27FC236}">
                <a16:creationId xmlns:a16="http://schemas.microsoft.com/office/drawing/2014/main" id="{29D343CA-2A5A-43D0-B1ED-D6C8BB84DA24}"/>
              </a:ext>
            </a:extLst>
          </p:cNvPr>
          <p:cNvSpPr>
            <a:spLocks noGrp="1"/>
          </p:cNvSpPr>
          <p:nvPr>
            <p:ph type="title"/>
          </p:nvPr>
        </p:nvSpPr>
        <p:spPr>
          <a:xfrm>
            <a:off x="4216735" y="4128888"/>
            <a:ext cx="6553866" cy="430887"/>
          </a:xfrm>
        </p:spPr>
        <p:txBody>
          <a:bodyPr vert="horz"/>
          <a:lstStyle/>
          <a:p>
            <a:r>
              <a:rPr lang="en-US" sz="1800" dirty="0"/>
              <a:t>Regional conference on Vaccine manufacturing in Africa</a:t>
            </a:r>
          </a:p>
        </p:txBody>
      </p:sp>
    </p:spTree>
    <p:extLst>
      <p:ext uri="{BB962C8B-B14F-4D97-AF65-F5344CB8AC3E}">
        <p14:creationId xmlns:p14="http://schemas.microsoft.com/office/powerpoint/2010/main" val="33007487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A72F5C7-3D0E-4C06-BAFD-096E8DC933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3A72F5C7-3D0E-4C06-BAFD-096E8DC933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A684C88-4091-4C37-97F1-E9FE44633035}"/>
              </a:ext>
            </a:extLst>
          </p:cNvPr>
          <p:cNvSpPr>
            <a:spLocks noGrp="1"/>
          </p:cNvSpPr>
          <p:nvPr>
            <p:ph type="title"/>
            <p:custDataLst>
              <p:tags r:id="rId2"/>
            </p:custDataLst>
          </p:nvPr>
        </p:nvSpPr>
        <p:spPr>
          <a:xfrm>
            <a:off x="554737" y="172211"/>
            <a:ext cx="8961890" cy="1120855"/>
          </a:xfrm>
        </p:spPr>
        <p:txBody>
          <a:bodyPr vert="horz"/>
          <a:lstStyle/>
          <a:p>
            <a:r>
              <a:rPr lang="en-US" dirty="0"/>
              <a:t>… this progress has continued into 2023, with PAVM hosting and participating in engagements with stakeholders</a:t>
            </a:r>
          </a:p>
        </p:txBody>
      </p:sp>
      <p:cxnSp>
        <p:nvCxnSpPr>
          <p:cNvPr id="13" name="Straight Connector 12">
            <a:extLst>
              <a:ext uri="{FF2B5EF4-FFF2-40B4-BE49-F238E27FC236}">
                <a16:creationId xmlns:a16="http://schemas.microsoft.com/office/drawing/2014/main" id="{809A763C-2C2C-45E9-8A83-99449A6714F1}"/>
              </a:ext>
            </a:extLst>
          </p:cNvPr>
          <p:cNvCxnSpPr>
            <a:cxnSpLocks/>
          </p:cNvCxnSpPr>
          <p:nvPr/>
        </p:nvCxnSpPr>
        <p:spPr>
          <a:xfrm>
            <a:off x="554737" y="3659047"/>
            <a:ext cx="10804144" cy="0"/>
          </a:xfrm>
          <a:prstGeom prst="line">
            <a:avLst/>
          </a:prstGeom>
          <a:ln w="12700" cap="sq">
            <a:solidFill>
              <a:srgbClr val="7F7F7F"/>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290E7958-0AF4-4C18-8F11-9932D36EC478}"/>
              </a:ext>
            </a:extLst>
          </p:cNvPr>
          <p:cNvSpPr txBox="1">
            <a:spLocks/>
          </p:cNvSpPr>
          <p:nvPr/>
        </p:nvSpPr>
        <p:spPr>
          <a:xfrm>
            <a:off x="3135455" y="3760781"/>
            <a:ext cx="13320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March 2023</a:t>
            </a:r>
          </a:p>
        </p:txBody>
      </p:sp>
      <p:sp>
        <p:nvSpPr>
          <p:cNvPr id="23" name="Oval 22">
            <a:extLst>
              <a:ext uri="{FF2B5EF4-FFF2-40B4-BE49-F238E27FC236}">
                <a16:creationId xmlns:a16="http://schemas.microsoft.com/office/drawing/2014/main" id="{A70FA562-FCE2-41B2-A1A8-8EE78475094F}"/>
              </a:ext>
            </a:extLst>
          </p:cNvPr>
          <p:cNvSpPr>
            <a:spLocks/>
          </p:cNvSpPr>
          <p:nvPr/>
        </p:nvSpPr>
        <p:spPr>
          <a:xfrm>
            <a:off x="3711455" y="3569047"/>
            <a:ext cx="180000" cy="18000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43" name="TextBox 42">
            <a:extLst>
              <a:ext uri="{FF2B5EF4-FFF2-40B4-BE49-F238E27FC236}">
                <a16:creationId xmlns:a16="http://schemas.microsoft.com/office/drawing/2014/main" id="{83C3DE94-366E-AFCA-4C80-E3E949E437ED}"/>
              </a:ext>
            </a:extLst>
          </p:cNvPr>
          <p:cNvSpPr txBox="1"/>
          <p:nvPr/>
        </p:nvSpPr>
        <p:spPr>
          <a:xfrm>
            <a:off x="2661655" y="4178152"/>
            <a:ext cx="2178000" cy="2246769"/>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sym typeface="Arial"/>
              </a:rPr>
              <a:t>Africa CDC participated in the Africa Health Agenda International Conference (AHAIC), </a:t>
            </a:r>
            <a:r>
              <a:rPr kumimoji="0" lang="en-US" sz="1400" b="0" i="0" u="none" strike="noStrike" kern="0" cap="none" spc="0" normalizeH="0" baseline="0" noProof="0" dirty="0">
                <a:ln>
                  <a:noFill/>
                </a:ln>
                <a:solidFill>
                  <a:srgbClr val="000000"/>
                </a:solidFill>
                <a:effectLst/>
                <a:uLnTx/>
                <a:uFillTx/>
                <a:latin typeface="Arial"/>
                <a:ea typeface="+mn-ea"/>
                <a:cs typeface="Arial"/>
                <a:sym typeface="Arial"/>
              </a:rPr>
              <a:t>engaging in the </a:t>
            </a:r>
            <a:r>
              <a:rPr kumimoji="0" lang="en-ZA" sz="1400" b="0" i="0" u="none" strike="noStrike" kern="1200" cap="none" spc="0" normalizeH="0" baseline="0" noProof="0" dirty="0">
                <a:ln>
                  <a:noFill/>
                </a:ln>
                <a:solidFill>
                  <a:srgbClr val="000000"/>
                </a:solidFill>
                <a:effectLst/>
                <a:uLnTx/>
                <a:uFillTx/>
                <a:latin typeface="Roboto" panose="02000000000000000000" pitchFamily="2" charset="0"/>
                <a:ea typeface="+mn-ea"/>
                <a:cs typeface="+mn-cs"/>
              </a:rPr>
              <a:t>dialogue and action aimed at mainstreaming climate discourse into health policy conversations, and vice versa</a:t>
            </a:r>
            <a:endParaRPr kumimoji="0" lang="en-US" sz="1400" b="1" i="0" u="none" strike="noStrike" kern="0" cap="none" spc="0" normalizeH="0" baseline="0" noProof="0" dirty="0">
              <a:ln>
                <a:noFill/>
              </a:ln>
              <a:solidFill>
                <a:srgbClr val="000000"/>
              </a:solidFill>
              <a:effectLst/>
              <a:uLnTx/>
              <a:uFillTx/>
              <a:latin typeface="Arial"/>
              <a:ea typeface="+mn-ea"/>
              <a:cs typeface="Arial"/>
              <a:sym typeface="Arial"/>
            </a:endParaRPr>
          </a:p>
        </p:txBody>
      </p:sp>
      <p:pic>
        <p:nvPicPr>
          <p:cNvPr id="68" name="Picture 67">
            <a:extLst>
              <a:ext uri="{FF2B5EF4-FFF2-40B4-BE49-F238E27FC236}">
                <a16:creationId xmlns:a16="http://schemas.microsoft.com/office/drawing/2014/main" id="{73FB38A9-71C9-1D81-46B3-75350AFA4C64}"/>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3021770" y="1684633"/>
            <a:ext cx="1559370" cy="1760921"/>
          </a:xfrm>
          <a:prstGeom prst="rect">
            <a:avLst/>
          </a:prstGeom>
        </p:spPr>
      </p:pic>
      <p:sp>
        <p:nvSpPr>
          <p:cNvPr id="16" name="TextBox 15">
            <a:extLst>
              <a:ext uri="{FF2B5EF4-FFF2-40B4-BE49-F238E27FC236}">
                <a16:creationId xmlns:a16="http://schemas.microsoft.com/office/drawing/2014/main" id="{8D558025-F7D6-40D3-8CED-F87981D72E6C}"/>
              </a:ext>
            </a:extLst>
          </p:cNvPr>
          <p:cNvSpPr txBox="1">
            <a:spLocks/>
          </p:cNvSpPr>
          <p:nvPr/>
        </p:nvSpPr>
        <p:spPr>
          <a:xfrm>
            <a:off x="868089" y="3760781"/>
            <a:ext cx="1332000" cy="28800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Feb 2023</a:t>
            </a:r>
          </a:p>
        </p:txBody>
      </p:sp>
      <p:sp>
        <p:nvSpPr>
          <p:cNvPr id="17" name="Oval 16">
            <a:extLst>
              <a:ext uri="{FF2B5EF4-FFF2-40B4-BE49-F238E27FC236}">
                <a16:creationId xmlns:a16="http://schemas.microsoft.com/office/drawing/2014/main" id="{3F09A5CF-0E44-4A53-88B0-8FD7F3674EA8}"/>
              </a:ext>
            </a:extLst>
          </p:cNvPr>
          <p:cNvSpPr>
            <a:spLocks/>
          </p:cNvSpPr>
          <p:nvPr/>
        </p:nvSpPr>
        <p:spPr>
          <a:xfrm>
            <a:off x="1444089" y="3569047"/>
            <a:ext cx="180000" cy="18000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pic>
        <p:nvPicPr>
          <p:cNvPr id="71" name="Picture 70">
            <a:extLst>
              <a:ext uri="{FF2B5EF4-FFF2-40B4-BE49-F238E27FC236}">
                <a16:creationId xmlns:a16="http://schemas.microsoft.com/office/drawing/2014/main" id="{3CB29C2A-E344-8882-428B-B2B65F981EBA}"/>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544089" y="4178152"/>
            <a:ext cx="1980000" cy="1275561"/>
          </a:xfrm>
          <a:prstGeom prst="rect">
            <a:avLst/>
          </a:prstGeom>
          <a:ln w="6350">
            <a:solidFill>
              <a:srgbClr val="D0D0D0"/>
            </a:solidFill>
          </a:ln>
        </p:spPr>
      </p:pic>
      <p:sp>
        <p:nvSpPr>
          <p:cNvPr id="28" name="Oval 27">
            <a:extLst>
              <a:ext uri="{FF2B5EF4-FFF2-40B4-BE49-F238E27FC236}">
                <a16:creationId xmlns:a16="http://schemas.microsoft.com/office/drawing/2014/main" id="{9F448C33-AD0A-46A7-A8CE-F9A84709D105}"/>
              </a:ext>
            </a:extLst>
          </p:cNvPr>
          <p:cNvSpPr>
            <a:spLocks/>
          </p:cNvSpPr>
          <p:nvPr/>
        </p:nvSpPr>
        <p:spPr>
          <a:xfrm>
            <a:off x="5978821" y="3569047"/>
            <a:ext cx="180000" cy="18000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27" name="TextBox 26">
            <a:extLst>
              <a:ext uri="{FF2B5EF4-FFF2-40B4-BE49-F238E27FC236}">
                <a16:creationId xmlns:a16="http://schemas.microsoft.com/office/drawing/2014/main" id="{405880C3-4B03-46C3-9489-54A148404BC8}"/>
              </a:ext>
            </a:extLst>
          </p:cNvPr>
          <p:cNvSpPr txBox="1">
            <a:spLocks/>
          </p:cNvSpPr>
          <p:nvPr/>
        </p:nvSpPr>
        <p:spPr>
          <a:xfrm>
            <a:off x="5402821" y="3760780"/>
            <a:ext cx="1332000" cy="288000"/>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March 2023</a:t>
            </a:r>
          </a:p>
        </p:txBody>
      </p:sp>
      <p:pic>
        <p:nvPicPr>
          <p:cNvPr id="12" name="Picture 11">
            <a:extLst>
              <a:ext uri="{FF2B5EF4-FFF2-40B4-BE49-F238E27FC236}">
                <a16:creationId xmlns:a16="http://schemas.microsoft.com/office/drawing/2014/main" id="{B007EC36-F2FE-485F-B128-994B7749123B}"/>
              </a:ext>
            </a:extLst>
          </p:cNvPr>
          <p:cNvPicPr>
            <a:picLocks/>
          </p:cNvPicPr>
          <p:nvPr/>
        </p:nvPicPr>
        <p:blipFill rotWithShape="1">
          <a:blip r:embed="rId9" cstate="email">
            <a:extLst>
              <a:ext uri="{28A0092B-C50C-407E-A947-70E740481C1C}">
                <a14:useLocalDpi xmlns:a14="http://schemas.microsoft.com/office/drawing/2010/main"/>
              </a:ext>
            </a:extLst>
          </a:blip>
          <a:srcRect/>
          <a:stretch/>
        </p:blipFill>
        <p:spPr>
          <a:xfrm>
            <a:off x="5078821" y="4178152"/>
            <a:ext cx="1980000" cy="1275561"/>
          </a:xfrm>
          <a:prstGeom prst="rect">
            <a:avLst/>
          </a:prstGeom>
        </p:spPr>
      </p:pic>
      <p:sp>
        <p:nvSpPr>
          <p:cNvPr id="14" name="TextBox 13">
            <a:extLst>
              <a:ext uri="{FF2B5EF4-FFF2-40B4-BE49-F238E27FC236}">
                <a16:creationId xmlns:a16="http://schemas.microsoft.com/office/drawing/2014/main" id="{35DF86F9-223B-4CFF-B2BC-B94F0D898772}"/>
              </a:ext>
            </a:extLst>
          </p:cNvPr>
          <p:cNvSpPr txBox="1">
            <a:spLocks/>
          </p:cNvSpPr>
          <p:nvPr/>
        </p:nvSpPr>
        <p:spPr>
          <a:xfrm>
            <a:off x="7670187" y="3760781"/>
            <a:ext cx="13320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April 2023</a:t>
            </a:r>
          </a:p>
        </p:txBody>
      </p:sp>
      <p:sp>
        <p:nvSpPr>
          <p:cNvPr id="15" name="Oval 14">
            <a:extLst>
              <a:ext uri="{FF2B5EF4-FFF2-40B4-BE49-F238E27FC236}">
                <a16:creationId xmlns:a16="http://schemas.microsoft.com/office/drawing/2014/main" id="{25D2B657-77D0-41B6-B2ED-AECDCB749A3B}"/>
              </a:ext>
            </a:extLst>
          </p:cNvPr>
          <p:cNvSpPr>
            <a:spLocks/>
          </p:cNvSpPr>
          <p:nvPr/>
        </p:nvSpPr>
        <p:spPr>
          <a:xfrm>
            <a:off x="8246187" y="3569047"/>
            <a:ext cx="180000" cy="18000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26" name="TextBox 25">
            <a:extLst>
              <a:ext uri="{FF2B5EF4-FFF2-40B4-BE49-F238E27FC236}">
                <a16:creationId xmlns:a16="http://schemas.microsoft.com/office/drawing/2014/main" id="{4CB71F7A-8597-4EB1-A295-1220B9BC606F}"/>
              </a:ext>
            </a:extLst>
          </p:cNvPr>
          <p:cNvSpPr txBox="1"/>
          <p:nvPr/>
        </p:nvSpPr>
        <p:spPr>
          <a:xfrm>
            <a:off x="7338627" y="4178152"/>
            <a:ext cx="2178000" cy="2031325"/>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ea typeface="+mn-ea"/>
                <a:cs typeface="Arial"/>
              </a:rPr>
              <a:t>Africa CDC participated in the World Vaccine Congress USA in Washington DC, USA, </a:t>
            </a:r>
            <a:r>
              <a:rPr kumimoji="0" lang="en-US" sz="1400" b="0" i="0" u="none" strike="noStrike" kern="0" cap="none" spc="0" normalizeH="0" baseline="0" noProof="0" dirty="0">
                <a:ln>
                  <a:noFill/>
                </a:ln>
                <a:solidFill>
                  <a:srgbClr val="000000"/>
                </a:solidFill>
                <a:effectLst/>
                <a:uLnTx/>
                <a:uFillTx/>
                <a:ea typeface="+mn-ea"/>
                <a:cs typeface="Arial"/>
              </a:rPr>
              <a:t>and </a:t>
            </a:r>
            <a:r>
              <a:rPr kumimoji="0" lang="en-ZA" sz="1400" b="0" i="0" u="none" strike="noStrike" kern="1200" cap="none" spc="0" normalizeH="0" baseline="0" noProof="0" dirty="0">
                <a:ln>
                  <a:noFill/>
                </a:ln>
                <a:solidFill>
                  <a:srgbClr val="333333"/>
                </a:solidFill>
                <a:effectLst/>
                <a:uLnTx/>
                <a:uFillTx/>
                <a:ea typeface="+mn-ea"/>
                <a:cs typeface="+mn-cs"/>
              </a:rPr>
              <a:t>showcased Africa CDC’s initiatives contributing to the vaccine value chain through its exhibit booth </a:t>
            </a:r>
            <a:endParaRPr kumimoji="0" lang="en-ZA" sz="1400" b="1" i="0" u="none" strike="noStrike" kern="0" cap="none" spc="0" normalizeH="0" baseline="0" noProof="0" dirty="0">
              <a:ln>
                <a:noFill/>
              </a:ln>
              <a:solidFill>
                <a:srgbClr val="000000"/>
              </a:solidFill>
              <a:effectLst/>
              <a:uLnTx/>
              <a:uFillTx/>
              <a:ea typeface="+mn-ea"/>
              <a:cs typeface="Arial"/>
            </a:endParaRPr>
          </a:p>
        </p:txBody>
      </p:sp>
      <p:pic>
        <p:nvPicPr>
          <p:cNvPr id="5" name="Picture 4">
            <a:extLst>
              <a:ext uri="{FF2B5EF4-FFF2-40B4-BE49-F238E27FC236}">
                <a16:creationId xmlns:a16="http://schemas.microsoft.com/office/drawing/2014/main" id="{A0177D2A-F61C-42A0-B317-EDC858FD2180}"/>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7346187" y="2135828"/>
            <a:ext cx="1980000" cy="1309726"/>
          </a:xfrm>
          <a:prstGeom prst="rect">
            <a:avLst/>
          </a:prstGeom>
        </p:spPr>
      </p:pic>
      <p:sp>
        <p:nvSpPr>
          <p:cNvPr id="30" name="TextBox 29">
            <a:extLst>
              <a:ext uri="{FF2B5EF4-FFF2-40B4-BE49-F238E27FC236}">
                <a16:creationId xmlns:a16="http://schemas.microsoft.com/office/drawing/2014/main" id="{F6D3DE84-CC93-4B11-BC93-91FDBD9C0A4C}"/>
              </a:ext>
            </a:extLst>
          </p:cNvPr>
          <p:cNvSpPr txBox="1">
            <a:spLocks/>
          </p:cNvSpPr>
          <p:nvPr/>
        </p:nvSpPr>
        <p:spPr>
          <a:xfrm>
            <a:off x="9937551" y="3760781"/>
            <a:ext cx="1332000"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April 2023</a:t>
            </a:r>
          </a:p>
        </p:txBody>
      </p:sp>
      <p:sp>
        <p:nvSpPr>
          <p:cNvPr id="31" name="Oval 30">
            <a:extLst>
              <a:ext uri="{FF2B5EF4-FFF2-40B4-BE49-F238E27FC236}">
                <a16:creationId xmlns:a16="http://schemas.microsoft.com/office/drawing/2014/main" id="{8A2C1B2A-7EB4-42DF-AB05-DB305E7D2DFC}"/>
              </a:ext>
            </a:extLst>
          </p:cNvPr>
          <p:cNvSpPr>
            <a:spLocks/>
          </p:cNvSpPr>
          <p:nvPr/>
        </p:nvSpPr>
        <p:spPr>
          <a:xfrm>
            <a:off x="10513551" y="3569047"/>
            <a:ext cx="180000" cy="180000"/>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32" name="TextBox 31">
            <a:extLst>
              <a:ext uri="{FF2B5EF4-FFF2-40B4-BE49-F238E27FC236}">
                <a16:creationId xmlns:a16="http://schemas.microsoft.com/office/drawing/2014/main" id="{C491027D-D30C-4D8A-8017-00F434F7A840}"/>
              </a:ext>
            </a:extLst>
          </p:cNvPr>
          <p:cNvSpPr txBox="1"/>
          <p:nvPr/>
        </p:nvSpPr>
        <p:spPr>
          <a:xfrm>
            <a:off x="9613551" y="2922334"/>
            <a:ext cx="1980000" cy="523220"/>
          </a:xfrm>
          <a:prstGeom prst="rect">
            <a:avLst/>
          </a:prstGeom>
          <a:noFill/>
          <a:ln w="6350">
            <a:noFill/>
            <a:miter lim="800000"/>
          </a:ln>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a:rPr>
              <a:t>Africa CDC PAVM Forum</a:t>
            </a:r>
            <a:endParaRPr kumimoji="0" lang="en-ZA" sz="1400" b="1" i="0" u="none" strike="noStrike" kern="0" cap="none" spc="0" normalizeH="0" baseline="0" noProof="0" dirty="0">
              <a:ln>
                <a:noFill/>
              </a:ln>
              <a:solidFill>
                <a:srgbClr val="000000"/>
              </a:solidFill>
              <a:effectLst/>
              <a:uLnTx/>
              <a:uFillTx/>
              <a:latin typeface="Arial"/>
              <a:ea typeface="+mn-ea"/>
              <a:cs typeface="Arial"/>
            </a:endParaRPr>
          </a:p>
        </p:txBody>
      </p:sp>
      <p:pic>
        <p:nvPicPr>
          <p:cNvPr id="10" name="Picture 9">
            <a:extLst>
              <a:ext uri="{FF2B5EF4-FFF2-40B4-BE49-F238E27FC236}">
                <a16:creationId xmlns:a16="http://schemas.microsoft.com/office/drawing/2014/main" id="{0B27D5F0-E147-47C8-8593-71813F9EA247}"/>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9924723" y="4178152"/>
            <a:ext cx="1357657" cy="1920213"/>
          </a:xfrm>
          <a:prstGeom prst="rect">
            <a:avLst/>
          </a:prstGeom>
        </p:spPr>
      </p:pic>
      <p:sp>
        <p:nvSpPr>
          <p:cNvPr id="3" name="TextBox 2">
            <a:extLst>
              <a:ext uri="{FF2B5EF4-FFF2-40B4-BE49-F238E27FC236}">
                <a16:creationId xmlns:a16="http://schemas.microsoft.com/office/drawing/2014/main" id="{F9BB4973-31C8-416E-98C2-45D66AB423D5}"/>
              </a:ext>
            </a:extLst>
          </p:cNvPr>
          <p:cNvSpPr txBox="1"/>
          <p:nvPr/>
        </p:nvSpPr>
        <p:spPr>
          <a:xfrm>
            <a:off x="513610" y="1506562"/>
            <a:ext cx="2059290"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IPD, Africa CDC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&amp;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SAMRC</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co-hosted a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workshop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on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biomanufacturing workforce development,</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discussing the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creation of a sustainable ecosystem for talent development in Africa</a:t>
            </a:r>
          </a:p>
        </p:txBody>
      </p:sp>
      <p:sp>
        <p:nvSpPr>
          <p:cNvPr id="33" name="TextBox 32">
            <a:extLst>
              <a:ext uri="{FF2B5EF4-FFF2-40B4-BE49-F238E27FC236}">
                <a16:creationId xmlns:a16="http://schemas.microsoft.com/office/drawing/2014/main" id="{A39C7A54-90BF-4E79-9EE8-1AD2E0AE634F}"/>
              </a:ext>
            </a:extLst>
          </p:cNvPr>
          <p:cNvSpPr txBox="1"/>
          <p:nvPr/>
        </p:nvSpPr>
        <p:spPr>
          <a:xfrm>
            <a:off x="4868504" y="1500683"/>
            <a:ext cx="2233036" cy="193899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tab pos="1431925" algn="l"/>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PAVM convened Secretariat members, technical advisors and partners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in Kigali, Rwanda to set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aspirations for 2023, define successes and reassess its operating model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partner collaboration structure</a:t>
            </a:r>
          </a:p>
        </p:txBody>
      </p:sp>
    </p:spTree>
    <p:extLst>
      <p:ext uri="{BB962C8B-B14F-4D97-AF65-F5344CB8AC3E}">
        <p14:creationId xmlns:p14="http://schemas.microsoft.com/office/powerpoint/2010/main" val="1548489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53" name="Object 6" hidden="1">
            <a:extLst>
              <a:ext uri="{FF2B5EF4-FFF2-40B4-BE49-F238E27FC236}">
                <a16:creationId xmlns:a16="http://schemas.microsoft.com/office/drawing/2014/main" id="{6E3CC35C-0FD2-4879-AE11-78B26F5E4E1F}"/>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153" name="Object 6" hidden="1">
                        <a:extLst>
                          <a:ext uri="{FF2B5EF4-FFF2-40B4-BE49-F238E27FC236}">
                            <a16:creationId xmlns:a16="http://schemas.microsoft.com/office/drawing/2014/main" id="{6E3CC35C-0FD2-4879-AE11-78B26F5E4E1F}"/>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E0BFB95D-4DD2-4134-BDD5-CE56CCC2A644}"/>
              </a:ext>
            </a:extLst>
          </p:cNvPr>
          <p:cNvSpPr>
            <a:spLocks noGrp="1"/>
          </p:cNvSpPr>
          <p:nvPr>
            <p:ph type="title"/>
            <p:custDataLst>
              <p:tags r:id="rId2"/>
            </p:custDataLst>
          </p:nvPr>
        </p:nvSpPr>
        <p:spPr>
          <a:xfrm>
            <a:off x="554737" y="324244"/>
            <a:ext cx="8559767" cy="731520"/>
          </a:xfrm>
        </p:spPr>
        <p:txBody>
          <a:bodyPr vert="horz"/>
          <a:lstStyle/>
          <a:p>
            <a:r>
              <a:rPr lang="en-US" dirty="0"/>
              <a:t>We have a lot to celebrate, as we see shifts cross the broader vaccine ecosystem </a:t>
            </a:r>
          </a:p>
        </p:txBody>
      </p:sp>
      <p:pic>
        <p:nvPicPr>
          <p:cNvPr id="247" name="Picture 246">
            <a:extLst>
              <a:ext uri="{FF2B5EF4-FFF2-40B4-BE49-F238E27FC236}">
                <a16:creationId xmlns:a16="http://schemas.microsoft.com/office/drawing/2014/main" id="{1F41CC6A-10FB-842D-1579-6E3405533980}"/>
              </a:ext>
            </a:extLst>
          </p:cNvPr>
          <p:cNvPicPr>
            <a:picLocks noChangeAspect="1"/>
          </p:cNvPicPr>
          <p:nvPr/>
        </p:nvPicPr>
        <p:blipFill>
          <a:blip r:embed="rId7"/>
          <a:stretch>
            <a:fillRect/>
          </a:stretch>
        </p:blipFill>
        <p:spPr>
          <a:xfrm>
            <a:off x="87162" y="1377386"/>
            <a:ext cx="11444523" cy="5158800"/>
          </a:xfrm>
          <a:prstGeom prst="rect">
            <a:avLst/>
          </a:prstGeom>
        </p:spPr>
      </p:pic>
      <p:sp>
        <p:nvSpPr>
          <p:cNvPr id="241" name="TextBox 240">
            <a:extLst>
              <a:ext uri="{FF2B5EF4-FFF2-40B4-BE49-F238E27FC236}">
                <a16:creationId xmlns:a16="http://schemas.microsoft.com/office/drawing/2014/main" id="{D25C0FFC-9EB5-52CC-B414-0A5B87EB39A7}"/>
              </a:ext>
            </a:extLst>
          </p:cNvPr>
          <p:cNvSpPr txBox="1"/>
          <p:nvPr/>
        </p:nvSpPr>
        <p:spPr>
          <a:xfrm>
            <a:off x="9727648" y="4692769"/>
            <a:ext cx="1677873" cy="362310"/>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endParaRPr lang="en-GB" sz="1300" dirty="0">
              <a:solidFill>
                <a:schemeClr val="tx1"/>
              </a:solidFill>
            </a:endParaRPr>
          </a:p>
        </p:txBody>
      </p:sp>
      <p:sp>
        <p:nvSpPr>
          <p:cNvPr id="240" name="TextBox 239">
            <a:extLst>
              <a:ext uri="{FF2B5EF4-FFF2-40B4-BE49-F238E27FC236}">
                <a16:creationId xmlns:a16="http://schemas.microsoft.com/office/drawing/2014/main" id="{4199A886-6322-73D3-A066-2E720D23DD29}"/>
              </a:ext>
            </a:extLst>
          </p:cNvPr>
          <p:cNvSpPr txBox="1"/>
          <p:nvPr/>
        </p:nvSpPr>
        <p:spPr>
          <a:xfrm>
            <a:off x="9708993" y="4822165"/>
            <a:ext cx="1679275" cy="172527"/>
          </a:xfrm>
          <a:prstGeom prst="rect">
            <a:avLst/>
          </a:prstGeom>
          <a:solidFill>
            <a:schemeClr val="bg1"/>
          </a:solidFill>
          <a:ln w="6350">
            <a:noFill/>
            <a:miter lim="800000"/>
          </a:ln>
        </p:spPr>
        <p:txBody>
          <a:bodyPr vert="horz" wrap="square" lIns="0" tIns="0" rIns="0" bIns="0" rtlCol="0">
            <a:noAutofit/>
          </a:bodyPr>
          <a:lstStyle/>
          <a:p>
            <a:pPr algn="l">
              <a:spcBef>
                <a:spcPts val="300"/>
              </a:spcBef>
              <a:spcAft>
                <a:spcPts val="300"/>
              </a:spcAft>
              <a:buNone/>
            </a:pPr>
            <a:r>
              <a:rPr lang="en-GB" sz="1300" b="1" dirty="0">
                <a:solidFill>
                  <a:schemeClr val="tx1"/>
                </a:solidFill>
              </a:rPr>
              <a:t>proposals </a:t>
            </a:r>
            <a:r>
              <a:rPr lang="en-GB" sz="1300" dirty="0">
                <a:solidFill>
                  <a:schemeClr val="tx1"/>
                </a:solidFill>
              </a:rPr>
              <a:t>for</a:t>
            </a:r>
          </a:p>
        </p:txBody>
      </p:sp>
    </p:spTree>
    <p:extLst>
      <p:ext uri="{BB962C8B-B14F-4D97-AF65-F5344CB8AC3E}">
        <p14:creationId xmlns:p14="http://schemas.microsoft.com/office/powerpoint/2010/main" val="2413042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AA070384-0EA3-4F7F-B837-BCA00930DB3D}"/>
              </a:ext>
            </a:extLst>
          </p:cNvPr>
          <p:cNvGraphicFramePr>
            <a:graphicFrameLocks noChangeAspect="1"/>
          </p:cNvGraphicFramePr>
          <p:nvPr>
            <p:custDataLst>
              <p:tags r:id="rId1"/>
            </p:custDataLst>
            <p:extLst>
              <p:ext uri="{D42A27DB-BD31-4B8C-83A1-F6EECF244321}">
                <p14:modId xmlns:p14="http://schemas.microsoft.com/office/powerpoint/2010/main" val="229896057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8" imgW="395" imgH="396" progId="TCLayout.ActiveDocument.1">
                  <p:embed/>
                </p:oleObj>
              </mc:Choice>
              <mc:Fallback>
                <p:oleObj name="think-cell Slide" r:id="rId28" imgW="395" imgH="396" progId="TCLayout.ActiveDocument.1">
                  <p:embed/>
                  <p:pic>
                    <p:nvPicPr>
                      <p:cNvPr id="6" name="Object 6" hidden="1">
                        <a:extLst>
                          <a:ext uri="{FF2B5EF4-FFF2-40B4-BE49-F238E27FC236}">
                            <a16:creationId xmlns:a16="http://schemas.microsoft.com/office/drawing/2014/main" id="{AA070384-0EA3-4F7F-B837-BCA00930DB3D}"/>
                          </a:ext>
                        </a:extLst>
                      </p:cNvPr>
                      <p:cNvPicPr/>
                      <p:nvPr/>
                    </p:nvPicPr>
                    <p:blipFill>
                      <a:blip r:embed="rId29"/>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3A441CA5-A705-4BC7-B51C-511584FFF223}"/>
              </a:ext>
            </a:extLst>
          </p:cNvPr>
          <p:cNvSpPr>
            <a:spLocks noGrp="1"/>
          </p:cNvSpPr>
          <p:nvPr>
            <p:ph type="title"/>
            <p:custDataLst>
              <p:tags r:id="rId2"/>
            </p:custDataLst>
          </p:nvPr>
        </p:nvSpPr>
        <p:spPr>
          <a:xfrm>
            <a:off x="554736" y="170067"/>
            <a:ext cx="7950427"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ZA" dirty="0"/>
              <a:t>In 2023, PAVM will focus on continued momentum and practical action</a:t>
            </a:r>
            <a:endParaRPr lang="en-GB" dirty="0"/>
          </a:p>
        </p:txBody>
      </p:sp>
      <p:cxnSp>
        <p:nvCxnSpPr>
          <p:cNvPr id="33" name="Straight Connector 32">
            <a:extLst>
              <a:ext uri="{FF2B5EF4-FFF2-40B4-BE49-F238E27FC236}">
                <a16:creationId xmlns:a16="http://schemas.microsoft.com/office/drawing/2014/main" id="{DB9244E9-E1F8-4B6F-BCAC-333B72C0A3DC}"/>
              </a:ext>
            </a:extLst>
          </p:cNvPr>
          <p:cNvCxnSpPr>
            <a:cxnSpLocks/>
          </p:cNvCxnSpPr>
          <p:nvPr>
            <p:custDataLst>
              <p:tags r:id="rId3"/>
            </p:custDataLst>
          </p:nvPr>
        </p:nvCxnSpPr>
        <p:spPr>
          <a:xfrm>
            <a:off x="554735" y="1650457"/>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14" name="TextBox 13">
            <a:extLst>
              <a:ext uri="{FF2B5EF4-FFF2-40B4-BE49-F238E27FC236}">
                <a16:creationId xmlns:a16="http://schemas.microsoft.com/office/drawing/2014/main" id="{98C8F3A8-FF0B-406C-872B-580540A6F73D}"/>
              </a:ext>
            </a:extLst>
          </p:cNvPr>
          <p:cNvSpPr txBox="1">
            <a:spLocks/>
          </p:cNvSpPr>
          <p:nvPr>
            <p:custDataLst>
              <p:tags r:id="rId4"/>
            </p:custDataLst>
          </p:nvPr>
        </p:nvSpPr>
        <p:spPr>
          <a:xfrm>
            <a:off x="554736" y="1364834"/>
            <a:ext cx="3001239" cy="24622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a:ln>
                  <a:noFill/>
                </a:ln>
                <a:solidFill>
                  <a:srgbClr val="000000"/>
                </a:solidFill>
                <a:effectLst/>
                <a:uLnTx/>
                <a:uFillTx/>
                <a:ea typeface="+mn-ea"/>
                <a:cs typeface="Arial" panose="020B0604020202020204" pitchFamily="34" charset="0"/>
              </a:rPr>
              <a:t>Priority initiatives/programmes</a:t>
            </a:r>
          </a:p>
        </p:txBody>
      </p:sp>
      <p:cxnSp>
        <p:nvCxnSpPr>
          <p:cNvPr id="56" name="Straight Connector 55">
            <a:extLst>
              <a:ext uri="{FF2B5EF4-FFF2-40B4-BE49-F238E27FC236}">
                <a16:creationId xmlns:a16="http://schemas.microsoft.com/office/drawing/2014/main" id="{C435EA57-3F7B-45D8-A4ED-016868C2DD81}"/>
              </a:ext>
            </a:extLst>
          </p:cNvPr>
          <p:cNvCxnSpPr>
            <a:cxnSpLocks/>
          </p:cNvCxnSpPr>
          <p:nvPr>
            <p:custDataLst>
              <p:tags r:id="rId5"/>
            </p:custDataLst>
          </p:nvPr>
        </p:nvCxnSpPr>
        <p:spPr>
          <a:xfrm>
            <a:off x="554736" y="2254619"/>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B4BCA2F-8E17-4F1B-8F5D-5F7177C37595}"/>
              </a:ext>
            </a:extLst>
          </p:cNvPr>
          <p:cNvCxnSpPr>
            <a:cxnSpLocks/>
          </p:cNvCxnSpPr>
          <p:nvPr>
            <p:custDataLst>
              <p:tags r:id="rId6"/>
            </p:custDataLst>
          </p:nvPr>
        </p:nvCxnSpPr>
        <p:spPr>
          <a:xfrm>
            <a:off x="554736" y="2831000"/>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F78C9A0-A4F2-423A-AEF7-A5F924693787}"/>
              </a:ext>
            </a:extLst>
          </p:cNvPr>
          <p:cNvCxnSpPr>
            <a:cxnSpLocks/>
          </p:cNvCxnSpPr>
          <p:nvPr>
            <p:custDataLst>
              <p:tags r:id="rId7"/>
            </p:custDataLst>
          </p:nvPr>
        </p:nvCxnSpPr>
        <p:spPr>
          <a:xfrm>
            <a:off x="554736" y="3407381"/>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C47123C4-25B5-4739-9340-ECCAB8F140EE}"/>
              </a:ext>
            </a:extLst>
          </p:cNvPr>
          <p:cNvCxnSpPr>
            <a:cxnSpLocks/>
          </p:cNvCxnSpPr>
          <p:nvPr>
            <p:custDataLst>
              <p:tags r:id="rId8"/>
            </p:custDataLst>
          </p:nvPr>
        </p:nvCxnSpPr>
        <p:spPr>
          <a:xfrm>
            <a:off x="554736" y="3976939"/>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018E128B-A80D-479C-9C11-F093AA5E6104}"/>
              </a:ext>
            </a:extLst>
          </p:cNvPr>
          <p:cNvCxnSpPr>
            <a:cxnSpLocks/>
          </p:cNvCxnSpPr>
          <p:nvPr>
            <p:custDataLst>
              <p:tags r:id="rId9"/>
            </p:custDataLst>
          </p:nvPr>
        </p:nvCxnSpPr>
        <p:spPr>
          <a:xfrm>
            <a:off x="554736" y="4553320"/>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17D04CD6-92E7-4C3D-8384-31A70B3F3499}"/>
              </a:ext>
            </a:extLst>
          </p:cNvPr>
          <p:cNvCxnSpPr>
            <a:cxnSpLocks/>
          </p:cNvCxnSpPr>
          <p:nvPr>
            <p:custDataLst>
              <p:tags r:id="rId10"/>
            </p:custDataLst>
          </p:nvPr>
        </p:nvCxnSpPr>
        <p:spPr>
          <a:xfrm>
            <a:off x="554736" y="5129701"/>
            <a:ext cx="11082528"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23" name="TextBox 22">
            <a:extLst>
              <a:ext uri="{FF2B5EF4-FFF2-40B4-BE49-F238E27FC236}">
                <a16:creationId xmlns:a16="http://schemas.microsoft.com/office/drawing/2014/main" id="{496B80F9-F9FB-4CF1-92B9-023677395399}"/>
              </a:ext>
            </a:extLst>
          </p:cNvPr>
          <p:cNvSpPr txBox="1">
            <a:spLocks/>
          </p:cNvSpPr>
          <p:nvPr>
            <p:custDataLst>
              <p:tags r:id="rId11"/>
            </p:custDataLst>
          </p:nvPr>
        </p:nvSpPr>
        <p:spPr>
          <a:xfrm>
            <a:off x="3686837" y="1364834"/>
            <a:ext cx="7950427" cy="246220"/>
          </a:xfrm>
          <a:prstGeom prst="rect">
            <a:avLst/>
          </a:prstGeom>
        </p:spPr>
        <p:txBody>
          <a:bodyPr vert="horz" wrap="square" lIns="0" tIns="0" rIns="0" bIns="0" rtlCol="0" anchor="b">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GB" sz="16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Desired outcomes in 2023</a:t>
            </a:r>
          </a:p>
        </p:txBody>
      </p:sp>
      <p:sp>
        <p:nvSpPr>
          <p:cNvPr id="24" name="TextBox 23">
            <a:extLst>
              <a:ext uri="{FF2B5EF4-FFF2-40B4-BE49-F238E27FC236}">
                <a16:creationId xmlns:a16="http://schemas.microsoft.com/office/drawing/2014/main" id="{D2098577-3B16-4B74-A70F-C1754AE6D997}"/>
              </a:ext>
            </a:extLst>
          </p:cNvPr>
          <p:cNvSpPr txBox="1">
            <a:spLocks/>
          </p:cNvSpPr>
          <p:nvPr>
            <p:custDataLst>
              <p:tags r:id="rId12"/>
            </p:custDataLst>
          </p:nvPr>
        </p:nvSpPr>
        <p:spPr>
          <a:xfrm>
            <a:off x="3686837" y="1750985"/>
            <a:ext cx="795042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nl-NL" sz="1400" b="0" i="0" u="none" strike="noStrike" kern="1200" cap="none" spc="-20" normalizeH="0" noProof="0" dirty="0">
                <a:ln>
                  <a:noFill/>
                </a:ln>
                <a:solidFill>
                  <a:srgbClr val="000000"/>
                </a:solidFill>
                <a:effectLst/>
                <a:uLnTx/>
                <a:uFillTx/>
                <a:latin typeface="Arial"/>
                <a:ea typeface="+mn-ea"/>
                <a:cs typeface="Arial" panose="020B0604020202020204" pitchFamily="34" charset="0"/>
              </a:rPr>
              <a:t>Generating evidence and stakeholder alignment around the market shaping strategy, and operationalization of a legal instrument to facilitate agreement between participants in the pilot PPM</a:t>
            </a:r>
          </a:p>
        </p:txBody>
      </p:sp>
      <p:pic>
        <p:nvPicPr>
          <p:cNvPr id="35" name="CustomIcon">
            <a:extLst>
              <a:ext uri="{FF2B5EF4-FFF2-40B4-BE49-F238E27FC236}">
                <a16:creationId xmlns:a16="http://schemas.microsoft.com/office/drawing/2014/main" id="{8F8DD611-05F8-43E0-BDBB-B9AF3D459774}"/>
              </a:ext>
            </a:extLst>
          </p:cNvPr>
          <p:cNvPicPr>
            <a:picLocks/>
          </p:cNvPicPr>
          <p:nvPr>
            <p:custDataLst>
              <p:tags r:id="rId13"/>
            </p:custDataLst>
          </p:nvPr>
        </p:nvPicPr>
        <p:blipFill>
          <a:blip r:embed="rId30">
            <a:extLst>
              <a:ext uri="{96DAC541-7B7A-43D3-8B79-37D633B846F1}">
                <asvg:svgBlip xmlns:asvg="http://schemas.microsoft.com/office/drawing/2016/SVG/main" r:embed="rId31"/>
              </a:ext>
            </a:extLst>
          </a:blip>
          <a:stretch>
            <a:fillRect/>
          </a:stretch>
        </p:blipFill>
        <p:spPr>
          <a:xfrm>
            <a:off x="580832" y="1750985"/>
            <a:ext cx="424064" cy="424064"/>
          </a:xfrm>
          <a:prstGeom prst="rect">
            <a:avLst/>
          </a:prstGeom>
        </p:spPr>
      </p:pic>
      <p:sp>
        <p:nvSpPr>
          <p:cNvPr id="2" name="TextBox 1">
            <a:extLst>
              <a:ext uri="{FF2B5EF4-FFF2-40B4-BE49-F238E27FC236}">
                <a16:creationId xmlns:a16="http://schemas.microsoft.com/office/drawing/2014/main" id="{A0686BF7-53A1-4311-B660-DF4D130A7D87}"/>
              </a:ext>
            </a:extLst>
          </p:cNvPr>
          <p:cNvSpPr txBox="1"/>
          <p:nvPr/>
        </p:nvSpPr>
        <p:spPr>
          <a:xfrm>
            <a:off x="1168400" y="1750985"/>
            <a:ext cx="2349475" cy="430887"/>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t>Market design and</a:t>
            </a:r>
            <a:br>
              <a:rPr lang="en-GB" sz="1400" b="1" dirty="0"/>
            </a:br>
            <a:r>
              <a:rPr lang="en-GB" sz="1400" b="1" dirty="0"/>
              <a:t>demand intelligence </a:t>
            </a:r>
          </a:p>
        </p:txBody>
      </p:sp>
      <p:sp>
        <p:nvSpPr>
          <p:cNvPr id="26" name="TextBox 25">
            <a:extLst>
              <a:ext uri="{FF2B5EF4-FFF2-40B4-BE49-F238E27FC236}">
                <a16:creationId xmlns:a16="http://schemas.microsoft.com/office/drawing/2014/main" id="{CBFE3731-DCDC-420A-BB5C-DF4B8F7F6F3F}"/>
              </a:ext>
            </a:extLst>
          </p:cNvPr>
          <p:cNvSpPr txBox="1">
            <a:spLocks/>
          </p:cNvSpPr>
          <p:nvPr>
            <p:custDataLst>
              <p:tags r:id="rId14"/>
            </p:custDataLst>
          </p:nvPr>
        </p:nvSpPr>
        <p:spPr>
          <a:xfrm>
            <a:off x="3686837" y="2327366"/>
            <a:ext cx="795042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Establishing </a:t>
            </a:r>
            <a:r>
              <a:rPr kumimoji="0" lang="nl-NL"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2-3 Regional Capability and Capacity Network (RCCCN) centres</a:t>
            </a:r>
            <a:r>
              <a:rPr kumimoji="0" lang="nl-NL"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while catering to the immediate training needs of African manufacturers</a:t>
            </a:r>
          </a:p>
        </p:txBody>
      </p:sp>
      <p:pic>
        <p:nvPicPr>
          <p:cNvPr id="8" name="CustomIcon">
            <a:extLst>
              <a:ext uri="{FF2B5EF4-FFF2-40B4-BE49-F238E27FC236}">
                <a16:creationId xmlns:a16="http://schemas.microsoft.com/office/drawing/2014/main" id="{DFCEE3D9-A226-47B3-ABA6-4D60CC4AA8C6}"/>
              </a:ext>
            </a:extLst>
          </p:cNvPr>
          <p:cNvPicPr>
            <a:picLocks/>
          </p:cNvPicPr>
          <p:nvPr>
            <p:custDataLst>
              <p:tags r:id="rId15"/>
            </p:custDataLst>
          </p:nvPr>
        </p:nvPicPr>
        <p:blipFill>
          <a:blip r:embed="rId32">
            <a:extLst>
              <a:ext uri="{96DAC541-7B7A-43D3-8B79-37D633B846F1}">
                <asvg:svgBlip xmlns:asvg="http://schemas.microsoft.com/office/drawing/2016/SVG/main" r:embed="rId33"/>
              </a:ext>
            </a:extLst>
          </a:blip>
          <a:stretch>
            <a:fillRect/>
          </a:stretch>
        </p:blipFill>
        <p:spPr>
          <a:xfrm>
            <a:off x="580832" y="2327366"/>
            <a:ext cx="424064" cy="424064"/>
          </a:xfrm>
          <a:prstGeom prst="rect">
            <a:avLst/>
          </a:prstGeom>
        </p:spPr>
      </p:pic>
      <p:sp>
        <p:nvSpPr>
          <p:cNvPr id="5" name="TextBox 4">
            <a:extLst>
              <a:ext uri="{FF2B5EF4-FFF2-40B4-BE49-F238E27FC236}">
                <a16:creationId xmlns:a16="http://schemas.microsoft.com/office/drawing/2014/main" id="{25746FA0-CAAC-4E22-8F86-9E36B91474F9}"/>
              </a:ext>
            </a:extLst>
          </p:cNvPr>
          <p:cNvSpPr txBox="1"/>
          <p:nvPr/>
        </p:nvSpPr>
        <p:spPr>
          <a:xfrm>
            <a:off x="1168400" y="2327366"/>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t>Talent development </a:t>
            </a:r>
          </a:p>
        </p:txBody>
      </p:sp>
      <p:sp>
        <p:nvSpPr>
          <p:cNvPr id="27" name="TextBox 26">
            <a:extLst>
              <a:ext uri="{FF2B5EF4-FFF2-40B4-BE49-F238E27FC236}">
                <a16:creationId xmlns:a16="http://schemas.microsoft.com/office/drawing/2014/main" id="{B54A274C-1848-44C3-BBC5-37F9D6F7270D}"/>
              </a:ext>
            </a:extLst>
          </p:cNvPr>
          <p:cNvSpPr txBox="1">
            <a:spLocks/>
          </p:cNvSpPr>
          <p:nvPr>
            <p:custDataLst>
              <p:tags r:id="rId16"/>
            </p:custDataLst>
          </p:nvPr>
        </p:nvSpPr>
        <p:spPr>
          <a:xfrm>
            <a:off x="3673788" y="2903747"/>
            <a:ext cx="795042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Completing the reliance framework design,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establishment of a Vx RCORE</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concept note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operationalization launched for 5 NRAs and concept note development for additional ~5 NRAs</a:t>
            </a:r>
            <a:endPar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3" name="CustomIcon">
            <a:extLst>
              <a:ext uri="{FF2B5EF4-FFF2-40B4-BE49-F238E27FC236}">
                <a16:creationId xmlns:a16="http://schemas.microsoft.com/office/drawing/2014/main" id="{8A23144B-6E55-4794-B3CE-7EB171E2760B}"/>
              </a:ext>
            </a:extLst>
          </p:cNvPr>
          <p:cNvPicPr>
            <a:picLocks/>
          </p:cNvPicPr>
          <p:nvPr>
            <p:custDataLst>
              <p:tags r:id="rId17"/>
            </p:custDataLst>
          </p:nvPr>
        </p:nvPicPr>
        <p:blipFill>
          <a:blip r:embed="rId34">
            <a:extLst>
              <a:ext uri="{96DAC541-7B7A-43D3-8B79-37D633B846F1}">
                <asvg:svgBlip xmlns:asvg="http://schemas.microsoft.com/office/drawing/2016/SVG/main" r:embed="rId35"/>
              </a:ext>
            </a:extLst>
          </a:blip>
          <a:stretch>
            <a:fillRect/>
          </a:stretch>
        </p:blipFill>
        <p:spPr>
          <a:xfrm>
            <a:off x="567783" y="2903747"/>
            <a:ext cx="424064" cy="424064"/>
          </a:xfrm>
          <a:prstGeom prst="rect">
            <a:avLst/>
          </a:prstGeom>
        </p:spPr>
      </p:pic>
      <p:sp>
        <p:nvSpPr>
          <p:cNvPr id="9" name="TextBox 8">
            <a:extLst>
              <a:ext uri="{FF2B5EF4-FFF2-40B4-BE49-F238E27FC236}">
                <a16:creationId xmlns:a16="http://schemas.microsoft.com/office/drawing/2014/main" id="{DDA68982-60D9-42F9-9806-81DB31D8CF3E}"/>
              </a:ext>
            </a:extLst>
          </p:cNvPr>
          <p:cNvSpPr txBox="1"/>
          <p:nvPr/>
        </p:nvSpPr>
        <p:spPr>
          <a:xfrm>
            <a:off x="1155351" y="2903747"/>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t>Regulatory</a:t>
            </a:r>
          </a:p>
        </p:txBody>
      </p:sp>
      <p:sp>
        <p:nvSpPr>
          <p:cNvPr id="28" name="TextBox 27">
            <a:extLst>
              <a:ext uri="{FF2B5EF4-FFF2-40B4-BE49-F238E27FC236}">
                <a16:creationId xmlns:a16="http://schemas.microsoft.com/office/drawing/2014/main" id="{079C9D8A-924B-4DC9-AF98-2692B6F2C63F}"/>
              </a:ext>
            </a:extLst>
          </p:cNvPr>
          <p:cNvSpPr txBox="1">
            <a:spLocks/>
          </p:cNvSpPr>
          <p:nvPr>
            <p:custDataLst>
              <p:tags r:id="rId18"/>
            </p:custDataLst>
          </p:nvPr>
        </p:nvSpPr>
        <p:spPr>
          <a:xfrm>
            <a:off x="3686837" y="3480128"/>
            <a:ext cx="7950427" cy="21544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Operationalizing Tech transfer and IP, and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launching 3 tech transfers</a:t>
            </a:r>
            <a:endParaRPr kumimoji="0" lang="en-GB"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6" name="CustomIcon">
            <a:extLst>
              <a:ext uri="{FF2B5EF4-FFF2-40B4-BE49-F238E27FC236}">
                <a16:creationId xmlns:a16="http://schemas.microsoft.com/office/drawing/2014/main" id="{12D3BF16-F9B1-44A9-8431-014BA670EB9C}"/>
              </a:ext>
            </a:extLst>
          </p:cNvPr>
          <p:cNvPicPr>
            <a:picLocks/>
          </p:cNvPicPr>
          <p:nvPr>
            <p:custDataLst>
              <p:tags r:id="rId19"/>
            </p:custDataLst>
          </p:nvPr>
        </p:nvPicPr>
        <p:blipFill>
          <a:blip r:embed="rId36">
            <a:extLst>
              <a:ext uri="{96DAC541-7B7A-43D3-8B79-37D633B846F1}">
                <asvg:svgBlip xmlns:asvg="http://schemas.microsoft.com/office/drawing/2016/SVG/main" r:embed="rId37"/>
              </a:ext>
            </a:extLst>
          </a:blip>
          <a:stretch>
            <a:fillRect/>
          </a:stretch>
        </p:blipFill>
        <p:spPr>
          <a:xfrm>
            <a:off x="580832" y="3480128"/>
            <a:ext cx="424064" cy="424064"/>
          </a:xfrm>
          <a:prstGeom prst="rect">
            <a:avLst/>
          </a:prstGeom>
        </p:spPr>
      </p:pic>
      <p:sp>
        <p:nvSpPr>
          <p:cNvPr id="11" name="TextBox 10">
            <a:extLst>
              <a:ext uri="{FF2B5EF4-FFF2-40B4-BE49-F238E27FC236}">
                <a16:creationId xmlns:a16="http://schemas.microsoft.com/office/drawing/2014/main" id="{05071607-2E1F-4DF6-8740-68A312BD4C1F}"/>
              </a:ext>
            </a:extLst>
          </p:cNvPr>
          <p:cNvSpPr txBox="1"/>
          <p:nvPr/>
        </p:nvSpPr>
        <p:spPr>
          <a:xfrm>
            <a:off x="1168400" y="3480128"/>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cs typeface="+mn-cs"/>
              </a:rPr>
              <a:t>Tech transfer and IP </a:t>
            </a:r>
          </a:p>
        </p:txBody>
      </p:sp>
      <p:sp>
        <p:nvSpPr>
          <p:cNvPr id="29" name="TextBox 28">
            <a:extLst>
              <a:ext uri="{FF2B5EF4-FFF2-40B4-BE49-F238E27FC236}">
                <a16:creationId xmlns:a16="http://schemas.microsoft.com/office/drawing/2014/main" id="{0CC48A01-90D2-48A6-B7D0-7691ED4766B9}"/>
              </a:ext>
            </a:extLst>
          </p:cNvPr>
          <p:cNvSpPr txBox="1">
            <a:spLocks/>
          </p:cNvSpPr>
          <p:nvPr>
            <p:custDataLst>
              <p:tags r:id="rId20"/>
            </p:custDataLst>
          </p:nvPr>
        </p:nvSpPr>
        <p:spPr>
          <a:xfrm>
            <a:off x="3686837" y="4049686"/>
            <a:ext cx="795042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Facilitating and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linking manufacturers to project preparation facilities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project financing institutions</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18" name="CustomIcon">
            <a:extLst>
              <a:ext uri="{FF2B5EF4-FFF2-40B4-BE49-F238E27FC236}">
                <a16:creationId xmlns:a16="http://schemas.microsoft.com/office/drawing/2014/main" id="{D38D6B7D-3D94-4F55-B6C5-8F5264A5D754}"/>
              </a:ext>
            </a:extLst>
          </p:cNvPr>
          <p:cNvPicPr>
            <a:picLocks/>
          </p:cNvPicPr>
          <p:nvPr>
            <p:custDataLst>
              <p:tags r:id="rId21"/>
            </p:custDataLst>
          </p:nvPr>
        </p:nvPicPr>
        <p:blipFill>
          <a:blip r:embed="rId38">
            <a:extLst>
              <a:ext uri="{96DAC541-7B7A-43D3-8B79-37D633B846F1}">
                <asvg:svgBlip xmlns:asvg="http://schemas.microsoft.com/office/drawing/2016/SVG/main" r:embed="rId39"/>
              </a:ext>
            </a:extLst>
          </a:blip>
          <a:stretch>
            <a:fillRect/>
          </a:stretch>
        </p:blipFill>
        <p:spPr>
          <a:xfrm>
            <a:off x="580832" y="4049686"/>
            <a:ext cx="424064" cy="424064"/>
          </a:xfrm>
          <a:prstGeom prst="rect">
            <a:avLst/>
          </a:prstGeom>
        </p:spPr>
      </p:pic>
      <p:sp>
        <p:nvSpPr>
          <p:cNvPr id="15" name="TextBox 14">
            <a:extLst>
              <a:ext uri="{FF2B5EF4-FFF2-40B4-BE49-F238E27FC236}">
                <a16:creationId xmlns:a16="http://schemas.microsoft.com/office/drawing/2014/main" id="{8813859D-851B-4B29-8AC5-5328AA604219}"/>
              </a:ext>
            </a:extLst>
          </p:cNvPr>
          <p:cNvSpPr txBox="1"/>
          <p:nvPr/>
        </p:nvSpPr>
        <p:spPr>
          <a:xfrm>
            <a:off x="1168400" y="4049686"/>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cs typeface="+mn-cs"/>
              </a:rPr>
              <a:t>Access to finance </a:t>
            </a:r>
          </a:p>
        </p:txBody>
      </p:sp>
      <p:sp>
        <p:nvSpPr>
          <p:cNvPr id="30" name="TextBox 29">
            <a:extLst>
              <a:ext uri="{FF2B5EF4-FFF2-40B4-BE49-F238E27FC236}">
                <a16:creationId xmlns:a16="http://schemas.microsoft.com/office/drawing/2014/main" id="{3995BB4E-D832-462F-BD38-B6E4B7145F20}"/>
              </a:ext>
            </a:extLst>
          </p:cNvPr>
          <p:cNvSpPr txBox="1">
            <a:spLocks/>
          </p:cNvSpPr>
          <p:nvPr>
            <p:custDataLst>
              <p:tags r:id="rId22"/>
            </p:custDataLst>
          </p:nvPr>
        </p:nvSpPr>
        <p:spPr>
          <a:xfrm>
            <a:off x="3686837" y="4626067"/>
            <a:ext cx="7950427" cy="430887"/>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1"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nl-NL"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Enabling </a:t>
            </a:r>
            <a:r>
              <a:rPr kumimoji="0" lang="nl-NL"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easy and low-cost movement of Vx across countries </a:t>
            </a:r>
            <a:r>
              <a:rPr kumimoji="0" lang="nl-NL"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that will be participating in the PPM by leveraging enabling trade policies</a:t>
            </a:r>
          </a:p>
        </p:txBody>
      </p:sp>
      <p:pic>
        <p:nvPicPr>
          <p:cNvPr id="20" name="CustomIcon">
            <a:extLst>
              <a:ext uri="{FF2B5EF4-FFF2-40B4-BE49-F238E27FC236}">
                <a16:creationId xmlns:a16="http://schemas.microsoft.com/office/drawing/2014/main" id="{6AB1FD23-FFD5-4471-950F-8CBD4D1F07E4}"/>
              </a:ext>
            </a:extLst>
          </p:cNvPr>
          <p:cNvPicPr>
            <a:picLocks/>
          </p:cNvPicPr>
          <p:nvPr>
            <p:custDataLst>
              <p:tags r:id="rId23"/>
            </p:custDataLst>
          </p:nvPr>
        </p:nvPicPr>
        <p:blipFill>
          <a:blip r:embed="rId40">
            <a:extLst>
              <a:ext uri="{96DAC541-7B7A-43D3-8B79-37D633B846F1}">
                <asvg:svgBlip xmlns:asvg="http://schemas.microsoft.com/office/drawing/2016/SVG/main" r:embed="rId41"/>
              </a:ext>
            </a:extLst>
          </a:blip>
          <a:stretch>
            <a:fillRect/>
          </a:stretch>
        </p:blipFill>
        <p:spPr>
          <a:xfrm>
            <a:off x="580832" y="4626067"/>
            <a:ext cx="424064" cy="424064"/>
          </a:xfrm>
          <a:prstGeom prst="rect">
            <a:avLst/>
          </a:prstGeom>
        </p:spPr>
      </p:pic>
      <p:sp>
        <p:nvSpPr>
          <p:cNvPr id="19" name="TextBox 18">
            <a:extLst>
              <a:ext uri="{FF2B5EF4-FFF2-40B4-BE49-F238E27FC236}">
                <a16:creationId xmlns:a16="http://schemas.microsoft.com/office/drawing/2014/main" id="{C8DE78E9-4E8A-4AE7-B586-49094D579D7F}"/>
              </a:ext>
            </a:extLst>
          </p:cNvPr>
          <p:cNvSpPr txBox="1"/>
          <p:nvPr/>
        </p:nvSpPr>
        <p:spPr>
          <a:xfrm>
            <a:off x="1168400" y="4626067"/>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cs typeface="+mn-cs"/>
              </a:rPr>
              <a:t>Infrastructure </a:t>
            </a:r>
          </a:p>
        </p:txBody>
      </p:sp>
      <p:sp>
        <p:nvSpPr>
          <p:cNvPr id="31" name="TextBox 30">
            <a:extLst>
              <a:ext uri="{FF2B5EF4-FFF2-40B4-BE49-F238E27FC236}">
                <a16:creationId xmlns:a16="http://schemas.microsoft.com/office/drawing/2014/main" id="{CDF407BC-6BEE-48C9-A183-BD0792ADD01E}"/>
              </a:ext>
            </a:extLst>
          </p:cNvPr>
          <p:cNvSpPr txBox="1">
            <a:spLocks/>
          </p:cNvSpPr>
          <p:nvPr>
            <p:custDataLst>
              <p:tags r:id="rId24"/>
            </p:custDataLst>
          </p:nvPr>
        </p:nvSpPr>
        <p:spPr>
          <a:xfrm>
            <a:off x="3686837" y="5202448"/>
            <a:ext cx="7950427" cy="646331"/>
          </a:xfrm>
          <a:prstGeom prst="rect">
            <a:avLst/>
          </a:prstGeom>
        </p:spPr>
        <p:txBody>
          <a:bodyPr vert="horz" wrap="square" lIns="0" tIns="0" rIns="0" bIns="0" rtlCol="0" anchor="t">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Establishing the R&amp;D coordinating unit</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advocating for the development of R&amp;D across the Vx value chain to drive long-term Vx ecosystem sustainability,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hosting an R&amp;D conference </a:t>
            </a: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and identifying funding commitments for 2024 priorities </a:t>
            </a:r>
            <a:endParaRPr kumimoji="0" lang="en-GB"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22" name="CustomIcon">
            <a:extLst>
              <a:ext uri="{FF2B5EF4-FFF2-40B4-BE49-F238E27FC236}">
                <a16:creationId xmlns:a16="http://schemas.microsoft.com/office/drawing/2014/main" id="{8C6C6769-B6B3-4C73-9DFC-6085C5C67BFB}"/>
              </a:ext>
            </a:extLst>
          </p:cNvPr>
          <p:cNvPicPr>
            <a:picLocks/>
          </p:cNvPicPr>
          <p:nvPr>
            <p:custDataLst>
              <p:tags r:id="rId25"/>
            </p:custDataLst>
          </p:nvPr>
        </p:nvPicPr>
        <p:blipFill>
          <a:blip r:embed="rId42">
            <a:extLst>
              <a:ext uri="{96DAC541-7B7A-43D3-8B79-37D633B846F1}">
                <asvg:svgBlip xmlns:asvg="http://schemas.microsoft.com/office/drawing/2016/SVG/main" r:embed="rId43"/>
              </a:ext>
            </a:extLst>
          </a:blip>
          <a:stretch>
            <a:fillRect/>
          </a:stretch>
        </p:blipFill>
        <p:spPr>
          <a:xfrm>
            <a:off x="580832" y="5202448"/>
            <a:ext cx="424064" cy="424064"/>
          </a:xfrm>
          <a:prstGeom prst="rect">
            <a:avLst/>
          </a:prstGeom>
        </p:spPr>
      </p:pic>
      <p:sp>
        <p:nvSpPr>
          <p:cNvPr id="25" name="TextBox 24">
            <a:extLst>
              <a:ext uri="{FF2B5EF4-FFF2-40B4-BE49-F238E27FC236}">
                <a16:creationId xmlns:a16="http://schemas.microsoft.com/office/drawing/2014/main" id="{C1475E82-DCB6-4DFD-B9CF-FEAC4EAEB5AB}"/>
              </a:ext>
            </a:extLst>
          </p:cNvPr>
          <p:cNvSpPr txBox="1"/>
          <p:nvPr/>
        </p:nvSpPr>
        <p:spPr>
          <a:xfrm>
            <a:off x="1168400" y="5202448"/>
            <a:ext cx="2349475" cy="215444"/>
          </a:xfrm>
          <a:prstGeom prst="rect">
            <a:avLst/>
          </a:prstGeom>
        </p:spPr>
        <p:txBody>
          <a:bodyPr vert="horz" wrap="square" lIns="0" tIns="0" rIns="0" bIns="0" rtlCol="0" anchor="ctr"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GB" sz="1400" b="1" dirty="0">
                <a:cs typeface="+mn-cs"/>
              </a:rPr>
              <a:t>R&amp;D </a:t>
            </a:r>
          </a:p>
        </p:txBody>
      </p:sp>
    </p:spTree>
    <p:extLst>
      <p:ext uri="{BB962C8B-B14F-4D97-AF65-F5344CB8AC3E}">
        <p14:creationId xmlns:p14="http://schemas.microsoft.com/office/powerpoint/2010/main" val="290240335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14167801-BA6E-4EB8-873C-3BE46D6B57B6}"/>
              </a:ext>
            </a:extLst>
          </p:cNvPr>
          <p:cNvGraphicFramePr>
            <a:graphicFrameLocks noChangeAspect="1"/>
          </p:cNvGraphicFramePr>
          <p:nvPr>
            <p:custDataLst>
              <p:tags r:id="rId1"/>
            </p:custDataLst>
            <p:extLst>
              <p:ext uri="{D42A27DB-BD31-4B8C-83A1-F6EECF244321}">
                <p14:modId xmlns:p14="http://schemas.microsoft.com/office/powerpoint/2010/main" val="8725794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7" imgW="395" imgH="396" progId="TCLayout.ActiveDocument.1">
                  <p:embed/>
                </p:oleObj>
              </mc:Choice>
              <mc:Fallback>
                <p:oleObj name="think-cell Slide" r:id="rId7" imgW="395" imgH="396" progId="TCLayout.ActiveDocument.1">
                  <p:embed/>
                  <p:pic>
                    <p:nvPicPr>
                      <p:cNvPr id="0" name=""/>
                      <p:cNvPicPr/>
                      <p:nvPr/>
                    </p:nvPicPr>
                    <p:blipFill>
                      <a:blip r:embed="rId8"/>
                      <a:stretch>
                        <a:fillRect/>
                      </a:stretch>
                    </p:blipFill>
                    <p:spPr>
                      <a:xfrm>
                        <a:off x="1588" y="1588"/>
                        <a:ext cx="1588" cy="1588"/>
                      </a:xfrm>
                      <a:prstGeom prst="rect">
                        <a:avLst/>
                      </a:prstGeom>
                    </p:spPr>
                  </p:pic>
                </p:oleObj>
              </mc:Fallback>
            </mc:AlternateContent>
          </a:graphicData>
        </a:graphic>
      </p:graphicFrame>
      <p:sp>
        <p:nvSpPr>
          <p:cNvPr id="4" name="Title 3"/>
          <p:cNvSpPr>
            <a:spLocks noGrp="1"/>
          </p:cNvSpPr>
          <p:nvPr>
            <p:ph type="title"/>
          </p:nvPr>
        </p:nvSpPr>
        <p:spPr>
          <a:xfrm>
            <a:off x="463297" y="309441"/>
            <a:ext cx="8559767" cy="731520"/>
          </a:xfrm>
        </p:spPr>
        <p:txBody>
          <a:bodyPr vert="horz"/>
          <a:lstStyle/>
          <a:p>
            <a:r>
              <a:rPr lang="en-US" dirty="0"/>
              <a:t>Civil Society plays a critical role in strengthening vaccine manufacturing on the African continent</a:t>
            </a:r>
          </a:p>
        </p:txBody>
      </p:sp>
      <p:sp>
        <p:nvSpPr>
          <p:cNvPr id="16" name="TextBox 15">
            <a:extLst>
              <a:ext uri="{FF2B5EF4-FFF2-40B4-BE49-F238E27FC236}">
                <a16:creationId xmlns:a16="http://schemas.microsoft.com/office/drawing/2014/main" id="{ECF9C16B-7F7A-44E6-80F3-B8DCA8DFBE3B}"/>
              </a:ext>
            </a:extLst>
          </p:cNvPr>
          <p:cNvSpPr txBox="1"/>
          <p:nvPr/>
        </p:nvSpPr>
        <p:spPr>
          <a:xfrm>
            <a:off x="463297" y="4056660"/>
            <a:ext cx="3560065" cy="1107996"/>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800" b="1" dirty="0"/>
              <a:t>Advocate for and raise awareness of the benefits of building local Vx manufacturing </a:t>
            </a:r>
            <a:r>
              <a:rPr lang="en-US" sz="1800" dirty="0"/>
              <a:t>capabilities and capacities</a:t>
            </a:r>
          </a:p>
        </p:txBody>
      </p:sp>
      <p:sp>
        <p:nvSpPr>
          <p:cNvPr id="17" name="TextBox 16">
            <a:extLst>
              <a:ext uri="{FF2B5EF4-FFF2-40B4-BE49-F238E27FC236}">
                <a16:creationId xmlns:a16="http://schemas.microsoft.com/office/drawing/2014/main" id="{E95C55B0-258D-4B57-90D1-ABE68FBDDC5F}"/>
              </a:ext>
            </a:extLst>
          </p:cNvPr>
          <p:cNvSpPr txBox="1"/>
          <p:nvPr/>
        </p:nvSpPr>
        <p:spPr>
          <a:xfrm>
            <a:off x="4315967" y="4056660"/>
            <a:ext cx="3560065" cy="1107996"/>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800" b="1" dirty="0"/>
              <a:t>Shape and co-design policy and decision-making </a:t>
            </a:r>
            <a:r>
              <a:rPr lang="en-US" sz="1800" dirty="0"/>
              <a:t>towards more emphasis on facilitating local pharmaceutical production</a:t>
            </a:r>
          </a:p>
        </p:txBody>
      </p:sp>
      <p:sp>
        <p:nvSpPr>
          <p:cNvPr id="18" name="TextBox 17">
            <a:extLst>
              <a:ext uri="{FF2B5EF4-FFF2-40B4-BE49-F238E27FC236}">
                <a16:creationId xmlns:a16="http://schemas.microsoft.com/office/drawing/2014/main" id="{5A53E7FE-3633-489E-B893-0640FD024BAB}"/>
              </a:ext>
            </a:extLst>
          </p:cNvPr>
          <p:cNvSpPr txBox="1"/>
          <p:nvPr/>
        </p:nvSpPr>
        <p:spPr>
          <a:xfrm>
            <a:off x="8120306" y="4056660"/>
            <a:ext cx="3560065" cy="1107996"/>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ctr"/>
            <a:r>
              <a:rPr lang="en-US" sz="1800" b="1" dirty="0"/>
              <a:t>Mobilize financial and technical support and resources </a:t>
            </a:r>
            <a:r>
              <a:rPr lang="en-US" sz="1800" dirty="0"/>
              <a:t>to foster capability, capacity and institutional building</a:t>
            </a:r>
          </a:p>
        </p:txBody>
      </p:sp>
      <p:grpSp>
        <p:nvGrpSpPr>
          <p:cNvPr id="22" name="CustomIcon">
            <a:extLst>
              <a:ext uri="{FF2B5EF4-FFF2-40B4-BE49-F238E27FC236}">
                <a16:creationId xmlns:a16="http://schemas.microsoft.com/office/drawing/2014/main" id="{B104A485-31EB-4407-8624-DEFA32D10C2B}"/>
              </a:ext>
            </a:extLst>
          </p:cNvPr>
          <p:cNvGrpSpPr>
            <a:grpSpLocks noChangeAspect="1"/>
          </p:cNvGrpSpPr>
          <p:nvPr>
            <p:custDataLst>
              <p:tags r:id="rId2"/>
            </p:custDataLst>
          </p:nvPr>
        </p:nvGrpSpPr>
        <p:grpSpPr>
          <a:xfrm>
            <a:off x="1733424" y="2409190"/>
            <a:ext cx="1019810" cy="1019810"/>
            <a:chOff x="-205105" y="-205105"/>
            <a:chExt cx="1019810" cy="1019810"/>
          </a:xfrm>
        </p:grpSpPr>
        <p:sp>
          <p:nvSpPr>
            <p:cNvPr id="19" name="Oval 18">
              <a:extLst>
                <a:ext uri="{FF2B5EF4-FFF2-40B4-BE49-F238E27FC236}">
                  <a16:creationId xmlns:a16="http://schemas.microsoft.com/office/drawing/2014/main" id="{060E1BFA-AA30-46EC-8B0D-F2C12CB35361}"/>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1" name="Graphic 20">
              <a:extLst>
                <a:ext uri="{FF2B5EF4-FFF2-40B4-BE49-F238E27FC236}">
                  <a16:creationId xmlns:a16="http://schemas.microsoft.com/office/drawing/2014/main" id="{2481EF17-3068-4B2C-9379-1EADC8E4BB6A}"/>
                </a:ext>
              </a:extLst>
            </p:cNvPr>
            <p:cNvPicPr>
              <a:picLocks noChangeAspect="1"/>
            </p:cNvPicPr>
            <p:nvPr/>
          </p:nvPicPr>
          <p:blipFill>
            <a:blip r:embed="rId9" cstate="print">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0" y="0"/>
              <a:ext cx="609600" cy="609600"/>
            </a:xfrm>
            <a:prstGeom prst="rect">
              <a:avLst/>
            </a:prstGeom>
          </p:spPr>
        </p:pic>
      </p:grpSp>
      <p:grpSp>
        <p:nvGrpSpPr>
          <p:cNvPr id="26" name="CustomIcon">
            <a:extLst>
              <a:ext uri="{FF2B5EF4-FFF2-40B4-BE49-F238E27FC236}">
                <a16:creationId xmlns:a16="http://schemas.microsoft.com/office/drawing/2014/main" id="{1D61FB36-3C37-4DDB-9A25-65CA3D349E69}"/>
              </a:ext>
            </a:extLst>
          </p:cNvPr>
          <p:cNvGrpSpPr>
            <a:grpSpLocks noChangeAspect="1"/>
          </p:cNvGrpSpPr>
          <p:nvPr>
            <p:custDataLst>
              <p:tags r:id="rId3"/>
            </p:custDataLst>
          </p:nvPr>
        </p:nvGrpSpPr>
        <p:grpSpPr>
          <a:xfrm>
            <a:off x="5427071" y="2409190"/>
            <a:ext cx="1019810" cy="1019810"/>
            <a:chOff x="-205105" y="-205105"/>
            <a:chExt cx="1019810" cy="1019810"/>
          </a:xfrm>
        </p:grpSpPr>
        <p:sp>
          <p:nvSpPr>
            <p:cNvPr id="23" name="Oval 22">
              <a:extLst>
                <a:ext uri="{FF2B5EF4-FFF2-40B4-BE49-F238E27FC236}">
                  <a16:creationId xmlns:a16="http://schemas.microsoft.com/office/drawing/2014/main" id="{0DA3520E-1DE1-474B-A902-FBBF622D35D3}"/>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5" name="Graphic 24">
              <a:extLst>
                <a:ext uri="{FF2B5EF4-FFF2-40B4-BE49-F238E27FC236}">
                  <a16:creationId xmlns:a16="http://schemas.microsoft.com/office/drawing/2014/main" id="{E2A1B8EE-D9B3-4E19-A561-564D20F4424E}"/>
                </a:ext>
              </a:extLst>
            </p:cNvPr>
            <p:cNvPicPr>
              <a:picLocks noChangeAspect="1"/>
            </p:cNvPicPr>
            <p:nvPr/>
          </p:nvPicPr>
          <p:blipFill>
            <a:blip r:embed="rId11" cstate="print">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0" y="0"/>
              <a:ext cx="609600" cy="609600"/>
            </a:xfrm>
            <a:prstGeom prst="rect">
              <a:avLst/>
            </a:prstGeom>
          </p:spPr>
        </p:pic>
      </p:grpSp>
      <p:grpSp>
        <p:nvGrpSpPr>
          <p:cNvPr id="30" name="CustomIcon">
            <a:extLst>
              <a:ext uri="{FF2B5EF4-FFF2-40B4-BE49-F238E27FC236}">
                <a16:creationId xmlns:a16="http://schemas.microsoft.com/office/drawing/2014/main" id="{833E5F0E-D874-42ED-9281-D0A225381AE4}"/>
              </a:ext>
            </a:extLst>
          </p:cNvPr>
          <p:cNvGrpSpPr>
            <a:grpSpLocks noChangeAspect="1"/>
          </p:cNvGrpSpPr>
          <p:nvPr>
            <p:custDataLst>
              <p:tags r:id="rId4"/>
            </p:custDataLst>
          </p:nvPr>
        </p:nvGrpSpPr>
        <p:grpSpPr>
          <a:xfrm>
            <a:off x="9390433" y="2409190"/>
            <a:ext cx="1019810" cy="1019810"/>
            <a:chOff x="-205105" y="-205105"/>
            <a:chExt cx="1019810" cy="1019810"/>
          </a:xfrm>
        </p:grpSpPr>
        <p:sp>
          <p:nvSpPr>
            <p:cNvPr id="27" name="Oval 26">
              <a:extLst>
                <a:ext uri="{FF2B5EF4-FFF2-40B4-BE49-F238E27FC236}">
                  <a16:creationId xmlns:a16="http://schemas.microsoft.com/office/drawing/2014/main" id="{64632739-11BF-4D5B-9513-8FE963354C40}"/>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9" name="Graphic 28">
              <a:extLst>
                <a:ext uri="{FF2B5EF4-FFF2-40B4-BE49-F238E27FC236}">
                  <a16:creationId xmlns:a16="http://schemas.microsoft.com/office/drawing/2014/main" id="{DF5A2308-3906-4B0A-94C9-814D3BDEE005}"/>
                </a:ext>
              </a:extLst>
            </p:cNvPr>
            <p:cNvPicPr>
              <a:picLocks noChangeAspect="1"/>
            </p:cNvPicPr>
            <p:nvPr/>
          </p:nvPicPr>
          <p:blipFill>
            <a:blip r:embed="rId13" cstate="print">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0" y="0"/>
              <a:ext cx="609600" cy="609600"/>
            </a:xfrm>
            <a:prstGeom prst="rect">
              <a:avLst/>
            </a:prstGeom>
          </p:spPr>
        </p:pic>
      </p:grpSp>
      <p:sp>
        <p:nvSpPr>
          <p:cNvPr id="32" name="TextBox 31">
            <a:extLst>
              <a:ext uri="{FF2B5EF4-FFF2-40B4-BE49-F238E27FC236}">
                <a16:creationId xmlns:a16="http://schemas.microsoft.com/office/drawing/2014/main" id="{96BD971F-2071-4EB0-B161-3CD603E5A36B}"/>
              </a:ext>
            </a:extLst>
          </p:cNvPr>
          <p:cNvSpPr txBox="1"/>
          <p:nvPr/>
        </p:nvSpPr>
        <p:spPr>
          <a:xfrm>
            <a:off x="463297" y="1505431"/>
            <a:ext cx="11110119" cy="276999"/>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800" b="1" dirty="0"/>
              <a:t>Exemplary key roles Civil Society can play in vaccine manufacturing</a:t>
            </a:r>
            <a:endParaRPr lang="en-US" sz="1800" dirty="0"/>
          </a:p>
        </p:txBody>
      </p:sp>
      <p:cxnSp>
        <p:nvCxnSpPr>
          <p:cNvPr id="34" name="Straight Connector 33">
            <a:extLst>
              <a:ext uri="{FF2B5EF4-FFF2-40B4-BE49-F238E27FC236}">
                <a16:creationId xmlns:a16="http://schemas.microsoft.com/office/drawing/2014/main" id="{812143CC-6FA3-4389-AE0C-05025F667250}"/>
              </a:ext>
            </a:extLst>
          </p:cNvPr>
          <p:cNvCxnSpPr>
            <a:cxnSpLocks/>
          </p:cNvCxnSpPr>
          <p:nvPr>
            <p:custDataLst>
              <p:tags r:id="rId5"/>
            </p:custDataLst>
          </p:nvPr>
        </p:nvCxnSpPr>
        <p:spPr>
          <a:xfrm>
            <a:off x="463297" y="1844251"/>
            <a:ext cx="11173967" cy="0"/>
          </a:xfrm>
          <a:prstGeom prst="line">
            <a:avLst/>
          </a:prstGeom>
          <a:ln w="6350" cap="flat">
            <a:solidFill>
              <a:srgbClr val="7F7F7F"/>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728823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26A4873F-1E07-43BF-8C8B-217BD531A2E5}"/>
              </a:ext>
            </a:extLst>
          </p:cNvPr>
          <p:cNvGraphicFramePr>
            <a:graphicFrameLocks noChangeAspect="1"/>
          </p:cNvGraphicFramePr>
          <p:nvPr>
            <p:custDataLst>
              <p:tags r:id="rId1"/>
            </p:custDataLst>
            <p:extLst>
              <p:ext uri="{D42A27DB-BD31-4B8C-83A1-F6EECF244321}">
                <p14:modId xmlns:p14="http://schemas.microsoft.com/office/powerpoint/2010/main" val="149769231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3" imgW="395" imgH="396" progId="TCLayout.ActiveDocument.1">
                  <p:embed/>
                </p:oleObj>
              </mc:Choice>
              <mc:Fallback>
                <p:oleObj name="think-cell Slide" r:id="rId3" imgW="395" imgH="396" progId="TCLayout.ActiveDocument.1">
                  <p:embed/>
                  <p:pic>
                    <p:nvPicPr>
                      <p:cNvPr id="8" name="Object 7" hidden="1">
                        <a:extLst>
                          <a:ext uri="{FF2B5EF4-FFF2-40B4-BE49-F238E27FC236}">
                            <a16:creationId xmlns:a16="http://schemas.microsoft.com/office/drawing/2014/main" id="{26A4873F-1E07-43BF-8C8B-217BD531A2E5}"/>
                          </a:ext>
                        </a:extLst>
                      </p:cNvPr>
                      <p:cNvPicPr/>
                      <p:nvPr/>
                    </p:nvPicPr>
                    <p:blipFill>
                      <a:blip r:embed="rId4"/>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95F4EDC4-7F76-4D66-96B6-8A6A370E7D4E}"/>
              </a:ext>
            </a:extLst>
          </p:cNvPr>
          <p:cNvSpPr>
            <a:spLocks noGrp="1"/>
          </p:cNvSpPr>
          <p:nvPr>
            <p:ph type="title" idx="4294967295"/>
          </p:nvPr>
        </p:nvSpPr>
        <p:spPr>
          <a:xfrm>
            <a:off x="558800" y="-133878"/>
            <a:ext cx="8737600" cy="1154112"/>
          </a:xfrm>
          <a:noFill/>
          <a:ln/>
          <a:extLst>
            <a:ext uri="{909E8E84-426E-40DD-AFC4-6F175D3DCCD1}">
              <a14:hiddenFill xmlns:a14="http://schemas.microsoft.com/office/drawing/2010/main">
                <a:solidFill>
                  <a:srgbClr val="FFFFFF"/>
                </a:solidFill>
              </a14:hiddenFill>
            </a:ext>
          </a:extLst>
        </p:spPr>
        <p:txBody>
          <a:bodyPr vert="horz" wrap="square" anchor="b" anchorCtr="0">
            <a:noAutofit/>
          </a:bodyPr>
          <a:lstStyle/>
          <a:p>
            <a:r>
              <a:rPr lang="en-US" dirty="0"/>
              <a:t>Driving the agenda for increased local vaccine manufacturing together with you </a:t>
            </a:r>
          </a:p>
        </p:txBody>
      </p:sp>
      <p:sp>
        <p:nvSpPr>
          <p:cNvPr id="12" name="TextBox 11">
            <a:extLst>
              <a:ext uri="{FF2B5EF4-FFF2-40B4-BE49-F238E27FC236}">
                <a16:creationId xmlns:a16="http://schemas.microsoft.com/office/drawing/2014/main" id="{30D47BFC-F081-45F3-9F74-CA9AF8F9F75B}"/>
              </a:ext>
            </a:extLst>
          </p:cNvPr>
          <p:cNvSpPr txBox="1">
            <a:spLocks/>
          </p:cNvSpPr>
          <p:nvPr/>
        </p:nvSpPr>
        <p:spPr>
          <a:xfrm>
            <a:off x="5624512" y="1859895"/>
            <a:ext cx="5537263" cy="923330"/>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dirty="0"/>
              <a:t>Let’s leverage this conference to </a:t>
            </a:r>
            <a:r>
              <a:rPr lang="en-US" sz="2000" b="1" dirty="0"/>
              <a:t>identify new opportunities for regional stakeholder engagement </a:t>
            </a:r>
            <a:r>
              <a:rPr lang="en-US" sz="2000" dirty="0"/>
              <a:t>and collaboration</a:t>
            </a:r>
            <a:r>
              <a:rPr lang="en-US" dirty="0"/>
              <a:t> </a:t>
            </a:r>
          </a:p>
        </p:txBody>
      </p:sp>
      <p:sp>
        <p:nvSpPr>
          <p:cNvPr id="13" name="TextBox 12">
            <a:extLst>
              <a:ext uri="{FF2B5EF4-FFF2-40B4-BE49-F238E27FC236}">
                <a16:creationId xmlns:a16="http://schemas.microsoft.com/office/drawing/2014/main" id="{8C671B62-4A5F-4C69-AFD1-D3E34638C186}"/>
              </a:ext>
            </a:extLst>
          </p:cNvPr>
          <p:cNvSpPr txBox="1">
            <a:spLocks/>
          </p:cNvSpPr>
          <p:nvPr/>
        </p:nvSpPr>
        <p:spPr>
          <a:xfrm>
            <a:off x="5624511" y="3308703"/>
            <a:ext cx="5537263" cy="923330"/>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dirty="0"/>
              <a:t>We are looking forward </a:t>
            </a:r>
            <a:r>
              <a:rPr lang="en-US" sz="2000" b="1" dirty="0"/>
              <a:t>to engage with you and to jointly draft a new regional advocacy agenda </a:t>
            </a:r>
            <a:r>
              <a:rPr lang="en-US" sz="2000" dirty="0"/>
              <a:t>and exchange </a:t>
            </a:r>
            <a:endParaRPr lang="en-US" dirty="0"/>
          </a:p>
        </p:txBody>
      </p:sp>
      <p:pic>
        <p:nvPicPr>
          <p:cNvPr id="9" name="Picture 8">
            <a:extLst>
              <a:ext uri="{FF2B5EF4-FFF2-40B4-BE49-F238E27FC236}">
                <a16:creationId xmlns:a16="http://schemas.microsoft.com/office/drawing/2014/main" id="{104C8B07-1F65-4C11-9826-B0C333F54F7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19049" r="21569"/>
          <a:stretch/>
        </p:blipFill>
        <p:spPr>
          <a:xfrm>
            <a:off x="558800" y="1642533"/>
            <a:ext cx="4593385" cy="5105400"/>
          </a:xfrm>
          <a:prstGeom prst="rect">
            <a:avLst/>
          </a:prstGeom>
        </p:spPr>
      </p:pic>
      <p:sp>
        <p:nvSpPr>
          <p:cNvPr id="7" name="TextBox 6">
            <a:extLst>
              <a:ext uri="{FF2B5EF4-FFF2-40B4-BE49-F238E27FC236}">
                <a16:creationId xmlns:a16="http://schemas.microsoft.com/office/drawing/2014/main" id="{8C671B62-4A5F-4C69-AFD1-D3E34638C186}"/>
              </a:ext>
            </a:extLst>
          </p:cNvPr>
          <p:cNvSpPr txBox="1">
            <a:spLocks/>
          </p:cNvSpPr>
          <p:nvPr/>
        </p:nvSpPr>
        <p:spPr>
          <a:xfrm>
            <a:off x="5624513" y="4751458"/>
            <a:ext cx="5537263" cy="307777"/>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b="1" dirty="0"/>
              <a:t>Together we can realize the 2040 target</a:t>
            </a:r>
            <a:endParaRPr lang="en-US" b="1" dirty="0"/>
          </a:p>
        </p:txBody>
      </p:sp>
    </p:spTree>
    <p:extLst>
      <p:ext uri="{BB962C8B-B14F-4D97-AF65-F5344CB8AC3E}">
        <p14:creationId xmlns:p14="http://schemas.microsoft.com/office/powerpoint/2010/main" val="1106654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71AC5429-84C0-4FCF-A0C3-3F43AD4150FF}"/>
              </a:ext>
            </a:extLst>
          </p:cNvPr>
          <p:cNvGraphicFramePr>
            <a:graphicFrameLocks noChangeAspect="1"/>
          </p:cNvGraphicFramePr>
          <p:nvPr>
            <p:custDataLst>
              <p:tags r:id="rId1"/>
            </p:custDataLst>
            <p:extLst>
              <p:ext uri="{D42A27DB-BD31-4B8C-83A1-F6EECF244321}">
                <p14:modId xmlns:p14="http://schemas.microsoft.com/office/powerpoint/2010/main" val="139822291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8" imgW="395" imgH="396" progId="TCLayout.ActiveDocument.1">
                  <p:embed/>
                </p:oleObj>
              </mc:Choice>
              <mc:Fallback>
                <p:oleObj name="think-cell Slide" r:id="rId8" imgW="395" imgH="396" progId="TCLayout.ActiveDocument.1">
                  <p:embed/>
                  <p:pic>
                    <p:nvPicPr>
                      <p:cNvPr id="0" name=""/>
                      <p:cNvPicPr/>
                      <p:nvPr/>
                    </p:nvPicPr>
                    <p:blipFill>
                      <a:blip r:embed="rId9"/>
                      <a:stretch>
                        <a:fillRect/>
                      </a:stretch>
                    </p:blipFill>
                    <p:spPr>
                      <a:xfrm>
                        <a:off x="1588" y="1588"/>
                        <a:ext cx="1588" cy="1588"/>
                      </a:xfrm>
                      <a:prstGeom prst="rect">
                        <a:avLst/>
                      </a:prstGeom>
                    </p:spPr>
                  </p:pic>
                </p:oleObj>
              </mc:Fallback>
            </mc:AlternateContent>
          </a:graphicData>
        </a:graphic>
      </p:graphicFrame>
      <p:sp>
        <p:nvSpPr>
          <p:cNvPr id="5" name="Title 4">
            <a:extLst>
              <a:ext uri="{FF2B5EF4-FFF2-40B4-BE49-F238E27FC236}">
                <a16:creationId xmlns:a16="http://schemas.microsoft.com/office/drawing/2014/main" id="{B8B4BDE1-2C58-4022-BEA2-AAF1632A665F}"/>
              </a:ext>
            </a:extLst>
          </p:cNvPr>
          <p:cNvSpPr>
            <a:spLocks noGrp="1"/>
          </p:cNvSpPr>
          <p:nvPr>
            <p:ph type="title"/>
          </p:nvPr>
        </p:nvSpPr>
        <p:spPr/>
        <p:txBody>
          <a:bodyPr vert="horz"/>
          <a:lstStyle/>
          <a:p>
            <a:r>
              <a:rPr lang="en-US" dirty="0"/>
              <a:t>Meeting agenda</a:t>
            </a:r>
          </a:p>
        </p:txBody>
      </p:sp>
      <p:sp>
        <p:nvSpPr>
          <p:cNvPr id="10" name="TextBox 9">
            <a:extLst>
              <a:ext uri="{FF2B5EF4-FFF2-40B4-BE49-F238E27FC236}">
                <a16:creationId xmlns:a16="http://schemas.microsoft.com/office/drawing/2014/main" id="{72311EDC-D4EB-41EF-AB24-8B25C1F09982}"/>
              </a:ext>
            </a:extLst>
          </p:cNvPr>
          <p:cNvSpPr txBox="1"/>
          <p:nvPr/>
        </p:nvSpPr>
        <p:spPr>
          <a:xfrm>
            <a:off x="4760775" y="1510306"/>
            <a:ext cx="2291207" cy="307777"/>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2000" b="1" dirty="0">
                <a:solidFill>
                  <a:schemeClr val="accent5"/>
                </a:solidFill>
              </a:rPr>
              <a:t>Agenda item</a:t>
            </a:r>
          </a:p>
        </p:txBody>
      </p:sp>
      <p:cxnSp>
        <p:nvCxnSpPr>
          <p:cNvPr id="15" name="LineBasicDefault 44">
            <a:extLst>
              <a:ext uri="{FF2B5EF4-FFF2-40B4-BE49-F238E27FC236}">
                <a16:creationId xmlns:a16="http://schemas.microsoft.com/office/drawing/2014/main" id="{478F4E83-8C72-4DF4-8E3A-C0691ACB61DB}"/>
              </a:ext>
            </a:extLst>
          </p:cNvPr>
          <p:cNvCxnSpPr>
            <a:cxnSpLocks/>
          </p:cNvCxnSpPr>
          <p:nvPr>
            <p:custDataLst>
              <p:tags r:id="rId2"/>
            </p:custDataLst>
          </p:nvPr>
        </p:nvCxnSpPr>
        <p:spPr>
          <a:xfrm>
            <a:off x="4760775" y="1893290"/>
            <a:ext cx="6806287" cy="0"/>
          </a:xfrm>
          <a:prstGeom prst="straightConnector1">
            <a:avLst/>
          </a:prstGeom>
          <a:ln w="12700" cap="flat">
            <a:solidFill>
              <a:schemeClr val="accent5"/>
            </a:solidFill>
            <a:prstDash val="solid"/>
            <a:miter lim="800000"/>
            <a:tailEnd type="none"/>
          </a:ln>
        </p:spPr>
        <p:style>
          <a:lnRef idx="1">
            <a:schemeClr val="accent1"/>
          </a:lnRef>
          <a:fillRef idx="0">
            <a:schemeClr val="accent1"/>
          </a:fillRef>
          <a:effectRef idx="0">
            <a:schemeClr val="accent1"/>
          </a:effectRef>
          <a:fontRef idx="minor">
            <a:schemeClr val="tx1"/>
          </a:fontRef>
        </p:style>
      </p:cxnSp>
      <p:grpSp>
        <p:nvGrpSpPr>
          <p:cNvPr id="3" name="Group 2">
            <a:extLst>
              <a:ext uri="{FF2B5EF4-FFF2-40B4-BE49-F238E27FC236}">
                <a16:creationId xmlns:a16="http://schemas.microsoft.com/office/drawing/2014/main" id="{32C21486-712B-422E-87A0-AD29C38ECFDC}"/>
              </a:ext>
            </a:extLst>
          </p:cNvPr>
          <p:cNvGrpSpPr/>
          <p:nvPr/>
        </p:nvGrpSpPr>
        <p:grpSpPr>
          <a:xfrm>
            <a:off x="4806228" y="3921248"/>
            <a:ext cx="6699874" cy="604119"/>
            <a:chOff x="4806228" y="2930568"/>
            <a:chExt cx="6699874" cy="604119"/>
          </a:xfrm>
        </p:grpSpPr>
        <p:sp>
          <p:nvSpPr>
            <p:cNvPr id="11" name="TextBox 10">
              <a:extLst>
                <a:ext uri="{FF2B5EF4-FFF2-40B4-BE49-F238E27FC236}">
                  <a16:creationId xmlns:a16="http://schemas.microsoft.com/office/drawing/2014/main" id="{293E0620-1B5D-4D41-AAFB-94830D3BD1B5}"/>
                </a:ext>
              </a:extLst>
            </p:cNvPr>
            <p:cNvSpPr txBox="1"/>
            <p:nvPr/>
          </p:nvSpPr>
          <p:spPr>
            <a:xfrm>
              <a:off x="5685323" y="2945914"/>
              <a:ext cx="5820779" cy="553998"/>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800" dirty="0"/>
                <a:t>PAVM’s </a:t>
              </a:r>
              <a:r>
                <a:rPr lang="en-US" sz="1800" b="1" dirty="0"/>
                <a:t>multi-stage journey </a:t>
              </a:r>
              <a:r>
                <a:rPr lang="en-US" sz="1800" dirty="0"/>
                <a:t>to increase vaccine manufacturing and realize the New Public Health Order</a:t>
              </a:r>
            </a:p>
          </p:txBody>
        </p:sp>
        <p:grpSp>
          <p:nvGrpSpPr>
            <p:cNvPr id="20" name="CustomIcon">
              <a:extLst>
                <a:ext uri="{FF2B5EF4-FFF2-40B4-BE49-F238E27FC236}">
                  <a16:creationId xmlns:a16="http://schemas.microsoft.com/office/drawing/2014/main" id="{1DC5E4AF-603C-4FE6-A509-226270BAAF20}"/>
                </a:ext>
              </a:extLst>
            </p:cNvPr>
            <p:cNvGrpSpPr>
              <a:grpSpLocks/>
            </p:cNvGrpSpPr>
            <p:nvPr>
              <p:custDataLst>
                <p:tags r:id="rId6"/>
              </p:custDataLst>
            </p:nvPr>
          </p:nvGrpSpPr>
          <p:grpSpPr>
            <a:xfrm>
              <a:off x="4806228" y="2930568"/>
              <a:ext cx="604119" cy="604119"/>
              <a:chOff x="-205105" y="-205105"/>
              <a:chExt cx="1019810" cy="1019810"/>
            </a:xfrm>
          </p:grpSpPr>
          <p:sp>
            <p:nvSpPr>
              <p:cNvPr id="17" name="Oval 16">
                <a:extLst>
                  <a:ext uri="{FF2B5EF4-FFF2-40B4-BE49-F238E27FC236}">
                    <a16:creationId xmlns:a16="http://schemas.microsoft.com/office/drawing/2014/main" id="{7A2B2869-087B-4683-95A8-73D5ED1E34CE}"/>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9" name="Graphic 18">
                <a:extLst>
                  <a:ext uri="{FF2B5EF4-FFF2-40B4-BE49-F238E27FC236}">
                    <a16:creationId xmlns:a16="http://schemas.microsoft.com/office/drawing/2014/main" id="{5341A465-305F-4100-A7B6-EEDFBB7B3687}"/>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0" y="0"/>
                <a:ext cx="609600" cy="609600"/>
              </a:xfrm>
              <a:prstGeom prst="rect">
                <a:avLst/>
              </a:prstGeom>
            </p:spPr>
          </p:pic>
        </p:grpSp>
      </p:grpSp>
      <p:grpSp>
        <p:nvGrpSpPr>
          <p:cNvPr id="2" name="Group 1">
            <a:extLst>
              <a:ext uri="{FF2B5EF4-FFF2-40B4-BE49-F238E27FC236}">
                <a16:creationId xmlns:a16="http://schemas.microsoft.com/office/drawing/2014/main" id="{C0564404-844D-419C-9C8B-EA9929A3B24E}"/>
              </a:ext>
            </a:extLst>
          </p:cNvPr>
          <p:cNvGrpSpPr/>
          <p:nvPr/>
        </p:nvGrpSpPr>
        <p:grpSpPr>
          <a:xfrm>
            <a:off x="4806227" y="4841513"/>
            <a:ext cx="6699874" cy="605700"/>
            <a:chOff x="4806227" y="3850833"/>
            <a:chExt cx="6699874" cy="605700"/>
          </a:xfrm>
        </p:grpSpPr>
        <p:sp>
          <p:nvSpPr>
            <p:cNvPr id="12" name="TextBox 11">
              <a:extLst>
                <a:ext uri="{FF2B5EF4-FFF2-40B4-BE49-F238E27FC236}">
                  <a16:creationId xmlns:a16="http://schemas.microsoft.com/office/drawing/2014/main" id="{5B76FF09-E812-4817-8DBC-DCC33B4393DF}"/>
                </a:ext>
              </a:extLst>
            </p:cNvPr>
            <p:cNvSpPr txBox="1"/>
            <p:nvPr/>
          </p:nvSpPr>
          <p:spPr>
            <a:xfrm>
              <a:off x="5685323" y="3902535"/>
              <a:ext cx="5820778" cy="553998"/>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800" b="1" dirty="0"/>
                <a:t>Achievements made to date </a:t>
              </a:r>
              <a:r>
                <a:rPr lang="en-US" sz="1800" dirty="0"/>
                <a:t>across bold programs and for the continental vaccine ecosystem </a:t>
              </a:r>
            </a:p>
          </p:txBody>
        </p:sp>
        <p:grpSp>
          <p:nvGrpSpPr>
            <p:cNvPr id="24" name="CustomIcon">
              <a:extLst>
                <a:ext uri="{FF2B5EF4-FFF2-40B4-BE49-F238E27FC236}">
                  <a16:creationId xmlns:a16="http://schemas.microsoft.com/office/drawing/2014/main" id="{C2D69259-9D7B-40A7-993D-1AFAC2903579}"/>
                </a:ext>
              </a:extLst>
            </p:cNvPr>
            <p:cNvGrpSpPr>
              <a:grpSpLocks noChangeAspect="1"/>
            </p:cNvGrpSpPr>
            <p:nvPr>
              <p:custDataLst>
                <p:tags r:id="rId5"/>
              </p:custDataLst>
            </p:nvPr>
          </p:nvGrpSpPr>
          <p:grpSpPr>
            <a:xfrm>
              <a:off x="4806227" y="3850833"/>
              <a:ext cx="604119" cy="604119"/>
              <a:chOff x="-205105" y="-205105"/>
              <a:chExt cx="1019810" cy="1019810"/>
            </a:xfrm>
          </p:grpSpPr>
          <p:sp>
            <p:nvSpPr>
              <p:cNvPr id="21" name="Oval 20">
                <a:extLst>
                  <a:ext uri="{FF2B5EF4-FFF2-40B4-BE49-F238E27FC236}">
                    <a16:creationId xmlns:a16="http://schemas.microsoft.com/office/drawing/2014/main" id="{47FAD558-DC44-473F-9101-0425AB674707}"/>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23" name="Graphic 22">
                <a:extLst>
                  <a:ext uri="{FF2B5EF4-FFF2-40B4-BE49-F238E27FC236}">
                    <a16:creationId xmlns:a16="http://schemas.microsoft.com/office/drawing/2014/main" id="{B45D77CC-99F6-4C32-BED6-E10526424713}"/>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asvg="http://schemas.microsoft.com/office/drawing/2016/SVG/main" r:embed="rId13"/>
                  </a:ext>
                </a:extLst>
              </a:blip>
              <a:stretch>
                <a:fillRect/>
              </a:stretch>
            </p:blipFill>
            <p:spPr>
              <a:xfrm>
                <a:off x="0" y="0"/>
                <a:ext cx="609600" cy="609600"/>
              </a:xfrm>
              <a:prstGeom prst="rect">
                <a:avLst/>
              </a:prstGeom>
            </p:spPr>
          </p:pic>
        </p:grpSp>
      </p:grpSp>
      <p:grpSp>
        <p:nvGrpSpPr>
          <p:cNvPr id="6" name="Group 5">
            <a:extLst>
              <a:ext uri="{FF2B5EF4-FFF2-40B4-BE49-F238E27FC236}">
                <a16:creationId xmlns:a16="http://schemas.microsoft.com/office/drawing/2014/main" id="{8BB921AD-A70B-4ED1-908F-F05D748D0D54}"/>
              </a:ext>
            </a:extLst>
          </p:cNvPr>
          <p:cNvGrpSpPr/>
          <p:nvPr/>
        </p:nvGrpSpPr>
        <p:grpSpPr>
          <a:xfrm>
            <a:off x="4806227" y="1980330"/>
            <a:ext cx="6339827" cy="717557"/>
            <a:chOff x="4806227" y="5375218"/>
            <a:chExt cx="6339827" cy="717557"/>
          </a:xfrm>
        </p:grpSpPr>
        <p:sp>
          <p:nvSpPr>
            <p:cNvPr id="14" name="TextBox 13">
              <a:extLst>
                <a:ext uri="{FF2B5EF4-FFF2-40B4-BE49-F238E27FC236}">
                  <a16:creationId xmlns:a16="http://schemas.microsoft.com/office/drawing/2014/main" id="{9B478857-A217-4976-B361-9D29F274F9BC}"/>
                </a:ext>
              </a:extLst>
            </p:cNvPr>
            <p:cNvSpPr txBox="1"/>
            <p:nvPr/>
          </p:nvSpPr>
          <p:spPr>
            <a:xfrm>
              <a:off x="5685323" y="5538777"/>
              <a:ext cx="5460731" cy="553998"/>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800" b="1" dirty="0"/>
                <a:t>Current state of vaccine manufacturing </a:t>
              </a:r>
              <a:r>
                <a:rPr lang="en-US" sz="1800" dirty="0"/>
                <a:t>on the continent</a:t>
              </a:r>
            </a:p>
          </p:txBody>
        </p:sp>
        <p:grpSp>
          <p:nvGrpSpPr>
            <p:cNvPr id="32" name="CustomIcon">
              <a:extLst>
                <a:ext uri="{FF2B5EF4-FFF2-40B4-BE49-F238E27FC236}">
                  <a16:creationId xmlns:a16="http://schemas.microsoft.com/office/drawing/2014/main" id="{515EF6E3-0F47-4254-A033-946CCEF27C73}"/>
                </a:ext>
              </a:extLst>
            </p:cNvPr>
            <p:cNvGrpSpPr>
              <a:grpSpLocks noChangeAspect="1"/>
            </p:cNvGrpSpPr>
            <p:nvPr>
              <p:custDataLst>
                <p:tags r:id="rId4"/>
              </p:custDataLst>
            </p:nvPr>
          </p:nvGrpSpPr>
          <p:grpSpPr>
            <a:xfrm>
              <a:off x="4806227" y="5375218"/>
              <a:ext cx="604119" cy="604119"/>
              <a:chOff x="-205105" y="-205105"/>
              <a:chExt cx="1019810" cy="1019810"/>
            </a:xfrm>
          </p:grpSpPr>
          <p:sp>
            <p:nvSpPr>
              <p:cNvPr id="29" name="Oval 28">
                <a:extLst>
                  <a:ext uri="{FF2B5EF4-FFF2-40B4-BE49-F238E27FC236}">
                    <a16:creationId xmlns:a16="http://schemas.microsoft.com/office/drawing/2014/main" id="{87031FE3-A6F9-4FD6-8194-5807A37570DA}"/>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1" name="Graphic 30">
                <a:extLst>
                  <a:ext uri="{FF2B5EF4-FFF2-40B4-BE49-F238E27FC236}">
                    <a16:creationId xmlns:a16="http://schemas.microsoft.com/office/drawing/2014/main" id="{74B0E01B-2D11-4586-8BA1-70B85C4F3FC1}"/>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tretch>
                <a:fillRect/>
              </a:stretch>
            </p:blipFill>
            <p:spPr>
              <a:xfrm>
                <a:off x="0" y="0"/>
                <a:ext cx="609600" cy="609600"/>
              </a:xfrm>
              <a:prstGeom prst="rect">
                <a:avLst/>
              </a:prstGeom>
            </p:spPr>
          </p:pic>
        </p:grpSp>
      </p:grpSp>
      <p:grpSp>
        <p:nvGrpSpPr>
          <p:cNvPr id="4" name="Group 3">
            <a:extLst>
              <a:ext uri="{FF2B5EF4-FFF2-40B4-BE49-F238E27FC236}">
                <a16:creationId xmlns:a16="http://schemas.microsoft.com/office/drawing/2014/main" id="{BC024B30-CC9C-4413-9A9B-CB5B80C7E816}"/>
              </a:ext>
            </a:extLst>
          </p:cNvPr>
          <p:cNvGrpSpPr/>
          <p:nvPr/>
        </p:nvGrpSpPr>
        <p:grpSpPr>
          <a:xfrm>
            <a:off x="4806228" y="2967018"/>
            <a:ext cx="6699874" cy="604119"/>
            <a:chOff x="4806228" y="1976338"/>
            <a:chExt cx="6699874" cy="604119"/>
          </a:xfrm>
        </p:grpSpPr>
        <p:sp>
          <p:nvSpPr>
            <p:cNvPr id="35" name="TextBox 34">
              <a:extLst>
                <a:ext uri="{FF2B5EF4-FFF2-40B4-BE49-F238E27FC236}">
                  <a16:creationId xmlns:a16="http://schemas.microsoft.com/office/drawing/2014/main" id="{45EC2A68-B1D0-4A9E-A85F-3FCAD7AC0EDE}"/>
                </a:ext>
              </a:extLst>
            </p:cNvPr>
            <p:cNvSpPr txBox="1"/>
            <p:nvPr/>
          </p:nvSpPr>
          <p:spPr>
            <a:xfrm>
              <a:off x="5685323" y="1989293"/>
              <a:ext cx="5820779" cy="553998"/>
            </a:xfrm>
            <a:prstGeom prst="rect">
              <a:avLst/>
            </a:prstGeom>
          </p:spPr>
          <p:txBody>
            <a:bodyPr vert="horz" wrap="square" lIns="0" tIns="0" rIns="0" bIns="0" rtlCol="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800" b="1" dirty="0"/>
                <a:t>Rationale</a:t>
              </a:r>
              <a:r>
                <a:rPr lang="en-US" sz="1800" dirty="0"/>
                <a:t> </a:t>
              </a:r>
              <a:r>
                <a:rPr lang="en-US" sz="1800" b="1" dirty="0"/>
                <a:t>for localizing</a:t>
              </a:r>
              <a:r>
                <a:rPr lang="en-US" sz="1800" dirty="0"/>
                <a:t> health product manufacturing onto the continent</a:t>
              </a:r>
            </a:p>
          </p:txBody>
        </p:sp>
        <p:grpSp>
          <p:nvGrpSpPr>
            <p:cNvPr id="39" name="CustomIcon">
              <a:extLst>
                <a:ext uri="{FF2B5EF4-FFF2-40B4-BE49-F238E27FC236}">
                  <a16:creationId xmlns:a16="http://schemas.microsoft.com/office/drawing/2014/main" id="{2820DFCD-CCF9-4F72-A6AD-AAB9DF0A3AB9}"/>
                </a:ext>
              </a:extLst>
            </p:cNvPr>
            <p:cNvGrpSpPr>
              <a:grpSpLocks/>
            </p:cNvGrpSpPr>
            <p:nvPr>
              <p:custDataLst>
                <p:tags r:id="rId3"/>
              </p:custDataLst>
            </p:nvPr>
          </p:nvGrpSpPr>
          <p:grpSpPr>
            <a:xfrm>
              <a:off x="4806228" y="1976338"/>
              <a:ext cx="604119" cy="604119"/>
              <a:chOff x="-205105" y="-205105"/>
              <a:chExt cx="1019810" cy="1019810"/>
            </a:xfrm>
          </p:grpSpPr>
          <p:sp>
            <p:nvSpPr>
              <p:cNvPr id="36" name="Oval 35">
                <a:extLst>
                  <a:ext uri="{FF2B5EF4-FFF2-40B4-BE49-F238E27FC236}">
                    <a16:creationId xmlns:a16="http://schemas.microsoft.com/office/drawing/2014/main" id="{22342839-D385-4D3C-A500-864A74775BF0}"/>
                  </a:ext>
                </a:extLst>
              </p:cNvPr>
              <p:cNvSpPr>
                <a:spLocks noChangeAspect="1"/>
              </p:cNvSpPr>
              <p:nvPr/>
            </p:nvSpPr>
            <p:spPr>
              <a:xfrm>
                <a:off x="-205105" y="-205105"/>
                <a:ext cx="1019810" cy="1019810"/>
              </a:xfrm>
              <a:prstGeom prst="ellipse">
                <a:avLst/>
              </a:prstGeom>
              <a:solidFill>
                <a:schemeClr val="accent5"/>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38" name="Graphic 37">
                <a:extLst>
                  <a:ext uri="{FF2B5EF4-FFF2-40B4-BE49-F238E27FC236}">
                    <a16:creationId xmlns:a16="http://schemas.microsoft.com/office/drawing/2014/main" id="{A2CA35EB-7456-4F3C-9EDF-2FCAC2B9AF1C}"/>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0" y="0"/>
                <a:ext cx="609600" cy="609600"/>
              </a:xfrm>
              <a:prstGeom prst="rect">
                <a:avLst/>
              </a:prstGeom>
            </p:spPr>
          </p:pic>
        </p:grpSp>
      </p:grpSp>
    </p:spTree>
    <p:extLst>
      <p:ext uri="{BB962C8B-B14F-4D97-AF65-F5344CB8AC3E}">
        <p14:creationId xmlns:p14="http://schemas.microsoft.com/office/powerpoint/2010/main" val="25286174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916545C8-60FB-4C36-89D1-675C5CE29092}"/>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2" imgW="395" imgH="396" progId="TCLayout.ActiveDocument.1">
                  <p:embed/>
                </p:oleObj>
              </mc:Choice>
              <mc:Fallback>
                <p:oleObj name="think-cell Slide" r:id="rId22" imgW="395" imgH="396" progId="TCLayout.ActiveDocument.1">
                  <p:embed/>
                  <p:pic>
                    <p:nvPicPr>
                      <p:cNvPr id="6" name="Object 6" hidden="1">
                        <a:extLst>
                          <a:ext uri="{FF2B5EF4-FFF2-40B4-BE49-F238E27FC236}">
                            <a16:creationId xmlns:a16="http://schemas.microsoft.com/office/drawing/2014/main" id="{916545C8-60FB-4C36-89D1-675C5CE29092}"/>
                          </a:ext>
                        </a:extLst>
                      </p:cNvPr>
                      <p:cNvPicPr/>
                      <p:nvPr/>
                    </p:nvPicPr>
                    <p:blipFill>
                      <a:blip r:embed="rId23"/>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FD5361C-33F2-4BF5-9BC6-1CFE3C9B1E4A}"/>
              </a:ext>
            </a:extLst>
          </p:cNvPr>
          <p:cNvSpPr>
            <a:spLocks noGrp="1"/>
          </p:cNvSpPr>
          <p:nvPr>
            <p:ph type="title"/>
            <p:custDataLst>
              <p:tags r:id="rId2"/>
            </p:custDataLst>
          </p:nvPr>
        </p:nvSpPr>
        <p:spPr>
          <a:xfrm>
            <a:off x="554737" y="519011"/>
            <a:ext cx="8559767" cy="38472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Pharmaceutical manufacturing in Africa is still nascent</a:t>
            </a:r>
          </a:p>
        </p:txBody>
      </p:sp>
      <p:sp>
        <p:nvSpPr>
          <p:cNvPr id="31" name="5. Source">
            <a:extLst>
              <a:ext uri="{FF2B5EF4-FFF2-40B4-BE49-F238E27FC236}">
                <a16:creationId xmlns:a16="http://schemas.microsoft.com/office/drawing/2014/main" id="{2BBDC070-0579-44FE-9607-B732D2B394FD}"/>
              </a:ext>
            </a:extLst>
          </p:cNvPr>
          <p:cNvSpPr txBox="1"/>
          <p:nvPr>
            <p:custDataLst>
              <p:tags r:id="rId3"/>
            </p:custDataLst>
          </p:nvPr>
        </p:nvSpPr>
        <p:spPr>
          <a:xfrm>
            <a:off x="554735" y="6501669"/>
            <a:ext cx="7277861" cy="123111"/>
          </a:xfrm>
          <a:prstGeom prst="rect">
            <a:avLst/>
          </a:prstGeom>
          <a:noFill/>
          <a:ln/>
          <a:extLst>
            <a:ext uri="{909E8E84-426E-40DD-AFC4-6F175D3DCCD1}">
              <a14:hiddenFill xmlns:a14="http://schemas.microsoft.com/office/drawing/2010/main">
                <a:solidFill>
                  <a:srgbClr val="FFFFFF"/>
                </a:solidFill>
              </a14:hiddenFill>
            </a:ext>
          </a:extLst>
        </p:spPr>
        <p:txBody>
          <a:bodyPr vert="horz" wrap="square" lIns="0" tIns="0" rIns="0" bIns="0" rtlCol="0" anchor="t" anchorCtr="0">
            <a:spAutoFit/>
          </a:bodyPr>
          <a:lstStyle>
            <a:defPPr>
              <a:defRPr lang="en-US"/>
            </a:defPPr>
            <a:lvl1pPr indent="0">
              <a:lnSpc>
                <a:spcPct val="100000"/>
              </a:lnSpc>
              <a:spcBef>
                <a:spcPts val="300"/>
              </a:spcBef>
              <a:spcAft>
                <a:spcPts val="300"/>
              </a:spcAft>
              <a:buFont typeface="Segoe UI" panose="020B0502040204020203" pitchFamily="34" charset="0"/>
              <a:buChar char="​"/>
              <a:defRPr sz="800">
                <a:cs typeface="Arial" panose="020B0604020202020204" pitchFamily="34" charset="0"/>
              </a:defRPr>
            </a:lvl1pPr>
            <a:lvl2pPr marL="228600"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0"/>
            <a:r>
              <a:rPr lang="en-US" dirty="0"/>
              <a:t>Source: Fitch solutions (September 2020), IQVIA (September 2020) , OCHA(</a:t>
            </a:r>
            <a:r>
              <a:rPr lang="en-ZA" dirty="0">
                <a:effectLst/>
              </a:rPr>
              <a:t>United Nations Office for the Coordination of Humanitarian Affairs)</a:t>
            </a:r>
            <a:r>
              <a:rPr lang="en-US" dirty="0"/>
              <a:t> </a:t>
            </a:r>
          </a:p>
        </p:txBody>
      </p:sp>
      <p:grpSp>
        <p:nvGrpSpPr>
          <p:cNvPr id="5" name="Group 4">
            <a:extLst>
              <a:ext uri="{FF2B5EF4-FFF2-40B4-BE49-F238E27FC236}">
                <a16:creationId xmlns:a16="http://schemas.microsoft.com/office/drawing/2014/main" id="{DF4D7BE9-628B-495D-9C16-F5E039DF87ED}"/>
              </a:ext>
            </a:extLst>
          </p:cNvPr>
          <p:cNvGrpSpPr/>
          <p:nvPr/>
        </p:nvGrpSpPr>
        <p:grpSpPr>
          <a:xfrm>
            <a:off x="7062475" y="1322388"/>
            <a:ext cx="3288945" cy="633413"/>
            <a:chOff x="7373371" y="751192"/>
            <a:chExt cx="3288945" cy="633413"/>
          </a:xfrm>
        </p:grpSpPr>
        <p:sp>
          <p:nvSpPr>
            <p:cNvPr id="92" name="TextBox 91">
              <a:extLst>
                <a:ext uri="{FF2B5EF4-FFF2-40B4-BE49-F238E27FC236}">
                  <a16:creationId xmlns:a16="http://schemas.microsoft.com/office/drawing/2014/main" id="{F2E03FFD-44DD-442B-BA92-CDB1AA2005C3}"/>
                </a:ext>
              </a:extLst>
            </p:cNvPr>
            <p:cNvSpPr txBox="1">
              <a:spLocks/>
            </p:cNvSpPr>
            <p:nvPr/>
          </p:nvSpPr>
          <p:spPr>
            <a:xfrm>
              <a:off x="8193989" y="891484"/>
              <a:ext cx="2468327" cy="324425"/>
            </a:xfrm>
            <a:prstGeom prst="rect">
              <a:avLst/>
            </a:prstGeom>
          </p:spPr>
          <p:txBody>
            <a:bodyPr vert="horz" wrap="square" lIns="0" tIns="0" rIns="0" bIns="0" rtlCol="0" anchor="t" anchorCtr="0">
              <a:noAutofit/>
            </a:bodyPr>
            <a:lstStyle>
              <a:defPPr>
                <a:defRPr lang="en-US"/>
              </a:defPPr>
              <a:lvl1pPr lvl="0" indent="0" defTabSz="913526">
                <a:buClr>
                  <a:schemeClr val="tx2"/>
                </a:buClr>
                <a:buSzPct val="100000"/>
                <a:defRPr b="1" baseline="0">
                  <a:solidFill>
                    <a:srgbClr val="000000"/>
                  </a:solidFill>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Vaccines</a:t>
              </a:r>
              <a:endParaRPr lang="en-GB" dirty="0"/>
            </a:p>
          </p:txBody>
        </p:sp>
        <p:grpSp>
          <p:nvGrpSpPr>
            <p:cNvPr id="93" name="CustomIcon">
              <a:extLst>
                <a:ext uri="{FF2B5EF4-FFF2-40B4-BE49-F238E27FC236}">
                  <a16:creationId xmlns:a16="http://schemas.microsoft.com/office/drawing/2014/main" id="{F3888714-9A3C-4C82-9A3D-3B195AB385CE}"/>
                </a:ext>
              </a:extLst>
            </p:cNvPr>
            <p:cNvGrpSpPr>
              <a:grpSpLocks noChangeAspect="1"/>
            </p:cNvGrpSpPr>
            <p:nvPr>
              <p:custDataLst>
                <p:tags r:id="rId20"/>
              </p:custDataLst>
            </p:nvPr>
          </p:nvGrpSpPr>
          <p:grpSpPr>
            <a:xfrm>
              <a:off x="7373371" y="751192"/>
              <a:ext cx="633413" cy="633413"/>
              <a:chOff x="-205105" y="-205105"/>
              <a:chExt cx="1019810" cy="1019810"/>
            </a:xfrm>
          </p:grpSpPr>
          <p:sp>
            <p:nvSpPr>
              <p:cNvPr id="94" name="Oval 93">
                <a:extLst>
                  <a:ext uri="{FF2B5EF4-FFF2-40B4-BE49-F238E27FC236}">
                    <a16:creationId xmlns:a16="http://schemas.microsoft.com/office/drawing/2014/main" id="{B4DB0457-9691-49A0-AF5C-5B6A98CEC6B4}"/>
                  </a:ext>
                </a:extLst>
              </p:cNvPr>
              <p:cNvSpPr>
                <a:spLocks noChangeAspect="1"/>
              </p:cNvSpPr>
              <p:nvPr/>
            </p:nvSpPr>
            <p:spPr>
              <a:xfrm>
                <a:off x="-205105" y="-205105"/>
                <a:ext cx="1019810" cy="1019810"/>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pic>
            <p:nvPicPr>
              <p:cNvPr id="95" name="Graphic 94">
                <a:extLst>
                  <a:ext uri="{FF2B5EF4-FFF2-40B4-BE49-F238E27FC236}">
                    <a16:creationId xmlns:a16="http://schemas.microsoft.com/office/drawing/2014/main" id="{9A761F7A-6DC3-4B6C-B761-7CDAFC2075F0}"/>
                  </a:ext>
                </a:extLst>
              </p:cNvPr>
              <p:cNvPicPr>
                <a:picLocks noChangeAspect="1"/>
              </p:cNvPicPr>
              <p:nvPr/>
            </p:nvPicPr>
            <p:blipFill>
              <a:blip r:embed="rId24">
                <a:extLst>
                  <a:ext uri="{96DAC541-7B7A-43D3-8B79-37D633B846F1}">
                    <asvg:svgBlip xmlns:asvg="http://schemas.microsoft.com/office/drawing/2016/SVG/main" r:embed="rId25"/>
                  </a:ext>
                </a:extLst>
              </a:blip>
              <a:stretch>
                <a:fillRect/>
              </a:stretch>
            </p:blipFill>
            <p:spPr>
              <a:xfrm>
                <a:off x="0" y="0"/>
                <a:ext cx="609600" cy="609600"/>
              </a:xfrm>
              <a:prstGeom prst="rect">
                <a:avLst/>
              </a:prstGeom>
            </p:spPr>
          </p:pic>
        </p:grpSp>
      </p:grpSp>
      <p:grpSp>
        <p:nvGrpSpPr>
          <p:cNvPr id="13" name="Group 12">
            <a:extLst>
              <a:ext uri="{FF2B5EF4-FFF2-40B4-BE49-F238E27FC236}">
                <a16:creationId xmlns:a16="http://schemas.microsoft.com/office/drawing/2014/main" id="{D2B0898D-A31A-4021-9796-80501108774A}"/>
              </a:ext>
            </a:extLst>
          </p:cNvPr>
          <p:cNvGrpSpPr/>
          <p:nvPr/>
        </p:nvGrpSpPr>
        <p:grpSpPr>
          <a:xfrm>
            <a:off x="2050223" y="1322388"/>
            <a:ext cx="2445837" cy="633413"/>
            <a:chOff x="2636839" y="1039189"/>
            <a:chExt cx="2445837" cy="633413"/>
          </a:xfrm>
        </p:grpSpPr>
        <p:sp>
          <p:nvSpPr>
            <p:cNvPr id="87" name="TextBox 86">
              <a:extLst>
                <a:ext uri="{FF2B5EF4-FFF2-40B4-BE49-F238E27FC236}">
                  <a16:creationId xmlns:a16="http://schemas.microsoft.com/office/drawing/2014/main" id="{A51EF3AF-FB77-48AA-A4AB-82FD1A969E30}"/>
                </a:ext>
              </a:extLst>
            </p:cNvPr>
            <p:cNvSpPr txBox="1">
              <a:spLocks/>
            </p:cNvSpPr>
            <p:nvPr/>
          </p:nvSpPr>
          <p:spPr>
            <a:xfrm>
              <a:off x="3391578" y="1197913"/>
              <a:ext cx="1691098" cy="314438"/>
            </a:xfrm>
            <a:prstGeom prst="rect">
              <a:avLst/>
            </a:prstGeom>
          </p:spPr>
          <p:txBody>
            <a:bodyPr vert="horz" wrap="square" lIns="0" tIns="0" rIns="0" bIns="0" rtlCol="0" anchor="t" anchorCtr="0">
              <a:noAutofit/>
            </a:bodyPr>
            <a:lstStyle>
              <a:defPPr>
                <a:defRPr lang="en-US"/>
              </a:defPPr>
              <a:lvl1pPr lvl="0" indent="0" defTabSz="913526">
                <a:buClr>
                  <a:schemeClr val="tx2"/>
                </a:buClr>
                <a:buSzPct val="100000"/>
                <a:defRPr b="1" baseline="0">
                  <a:solidFill>
                    <a:srgbClr val="000000"/>
                  </a:solidFill>
                </a:defRPr>
              </a:lvl1pPr>
              <a:lvl2pPr marL="197607" lvl="1" indent="-195987" defTabSz="913526">
                <a:buClr>
                  <a:schemeClr val="tx2"/>
                </a:buClr>
                <a:buSzPct val="125000"/>
                <a:buFont typeface="Arial" charset="0"/>
                <a:buChar char="▪"/>
                <a:defRPr sz="1600" baseline="0"/>
              </a:lvl2pPr>
              <a:lvl3pPr marL="466481" lvl="2" indent="-267255" defTabSz="913526">
                <a:buClr>
                  <a:schemeClr val="tx2"/>
                </a:buClr>
                <a:buSzPct val="120000"/>
                <a:buFont typeface="Arial" charset="0"/>
                <a:buChar char="–"/>
                <a:defRPr sz="1600" baseline="0"/>
              </a:lvl3pPr>
              <a:lvl4pPr marL="626835" lvl="3" indent="-158733" defTabSz="913526">
                <a:buClr>
                  <a:schemeClr val="tx2"/>
                </a:buClr>
                <a:buSzPct val="120000"/>
                <a:buFont typeface="Arial" charset="0"/>
                <a:buChar char="▫"/>
                <a:defRPr sz="1600" baseline="0"/>
              </a:lvl4pPr>
              <a:lvl5pPr marL="765029" lvl="4" indent="-132818" defTabSz="913526">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baseline="0"/>
              </a:lvl6pPr>
              <a:lvl7pPr marL="765029" indent="-132818" defTabSz="913526" fontAlgn="base">
                <a:spcBef>
                  <a:spcPct val="0"/>
                </a:spcBef>
                <a:spcAft>
                  <a:spcPct val="0"/>
                </a:spcAft>
                <a:buClr>
                  <a:schemeClr val="tx2"/>
                </a:buClr>
                <a:buSzPct val="89000"/>
                <a:buFont typeface="Arial" charset="0"/>
                <a:buChar char="-"/>
                <a:defRPr baseline="0"/>
              </a:lvl7pPr>
              <a:lvl8pPr marL="765029" indent="-132818" defTabSz="913526" fontAlgn="base">
                <a:spcBef>
                  <a:spcPct val="0"/>
                </a:spcBef>
                <a:spcAft>
                  <a:spcPct val="0"/>
                </a:spcAft>
                <a:buClr>
                  <a:schemeClr val="tx2"/>
                </a:buClr>
                <a:buSzPct val="89000"/>
                <a:buFont typeface="Arial" charset="0"/>
                <a:buChar char="-"/>
                <a:defRPr baseline="0"/>
              </a:lvl8pPr>
              <a:lvl9pPr marL="765029" indent="-132818" defTabSz="913526" fontAlgn="base">
                <a:spcBef>
                  <a:spcPct val="0"/>
                </a:spcBef>
                <a:spcAft>
                  <a:spcPct val="0"/>
                </a:spcAft>
                <a:buClr>
                  <a:schemeClr val="tx2"/>
                </a:buClr>
                <a:buSzPct val="89000"/>
                <a:buFont typeface="Arial" charset="0"/>
                <a:buChar char="-"/>
                <a:defRPr baseline="0"/>
              </a:lvl9pPr>
            </a:lstStyle>
            <a:p>
              <a:r>
                <a:rPr lang="en-US" dirty="0"/>
                <a:t>Therapeutics</a:t>
              </a:r>
              <a:endParaRPr lang="en-GB" dirty="0"/>
            </a:p>
          </p:txBody>
        </p:sp>
        <p:grpSp>
          <p:nvGrpSpPr>
            <p:cNvPr id="12" name="CustomIcon">
              <a:extLst>
                <a:ext uri="{FF2B5EF4-FFF2-40B4-BE49-F238E27FC236}">
                  <a16:creationId xmlns:a16="http://schemas.microsoft.com/office/drawing/2014/main" id="{F2623167-582F-43BF-A875-65688DC51C5A}"/>
                </a:ext>
              </a:extLst>
            </p:cNvPr>
            <p:cNvGrpSpPr>
              <a:grpSpLocks noChangeAspect="1"/>
            </p:cNvGrpSpPr>
            <p:nvPr>
              <p:custDataLst>
                <p:tags r:id="rId19"/>
              </p:custDataLst>
            </p:nvPr>
          </p:nvGrpSpPr>
          <p:grpSpPr>
            <a:xfrm>
              <a:off x="2636839" y="1039189"/>
              <a:ext cx="633413" cy="633413"/>
              <a:chOff x="-205105" y="-205105"/>
              <a:chExt cx="1019810" cy="1019810"/>
            </a:xfrm>
          </p:grpSpPr>
          <p:sp>
            <p:nvSpPr>
              <p:cNvPr id="7" name="Oval 6">
                <a:extLst>
                  <a:ext uri="{FF2B5EF4-FFF2-40B4-BE49-F238E27FC236}">
                    <a16:creationId xmlns:a16="http://schemas.microsoft.com/office/drawing/2014/main" id="{DE6C3DF4-8BB9-4DDF-9E60-36C434A79FE3}"/>
                  </a:ext>
                </a:extLst>
              </p:cNvPr>
              <p:cNvSpPr>
                <a:spLocks noChangeAspect="1"/>
              </p:cNvSpPr>
              <p:nvPr/>
            </p:nvSpPr>
            <p:spPr>
              <a:xfrm>
                <a:off x="-205105" y="-205105"/>
                <a:ext cx="1019810" cy="1019810"/>
              </a:xfrm>
              <a:prstGeom prst="ellips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pic>
            <p:nvPicPr>
              <p:cNvPr id="10" name="Graphic 9">
                <a:extLst>
                  <a:ext uri="{FF2B5EF4-FFF2-40B4-BE49-F238E27FC236}">
                    <a16:creationId xmlns:a16="http://schemas.microsoft.com/office/drawing/2014/main" id="{D800B13F-2B6F-47D1-AD18-6EB1CF3B5514}"/>
                  </a:ext>
                </a:extLst>
              </p:cNvPr>
              <p:cNvPicPr>
                <a:picLocks noChangeAspect="1"/>
              </p:cNvPicPr>
              <p:nvPr/>
            </p:nvPicPr>
            <p:blipFill>
              <a:blip r:embed="rId26">
                <a:extLst>
                  <a:ext uri="{96DAC541-7B7A-43D3-8B79-37D633B846F1}">
                    <asvg:svgBlip xmlns:asvg="http://schemas.microsoft.com/office/drawing/2016/SVG/main" r:embed="rId27"/>
                  </a:ext>
                </a:extLst>
              </a:blip>
              <a:stretch>
                <a:fillRect/>
              </a:stretch>
            </p:blipFill>
            <p:spPr>
              <a:xfrm>
                <a:off x="0" y="0"/>
                <a:ext cx="609600" cy="609600"/>
              </a:xfrm>
              <a:prstGeom prst="rect">
                <a:avLst/>
              </a:prstGeom>
            </p:spPr>
          </p:pic>
        </p:grpSp>
      </p:grpSp>
      <p:sp>
        <p:nvSpPr>
          <p:cNvPr id="96" name="TextBox 95">
            <a:extLst>
              <a:ext uri="{FF2B5EF4-FFF2-40B4-BE49-F238E27FC236}">
                <a16:creationId xmlns:a16="http://schemas.microsoft.com/office/drawing/2014/main" id="{9EA887D7-9CA3-4AA3-864F-31C97BD5EF10}"/>
              </a:ext>
            </a:extLst>
          </p:cNvPr>
          <p:cNvSpPr txBox="1">
            <a:spLocks/>
          </p:cNvSpPr>
          <p:nvPr>
            <p:custDataLst>
              <p:tags r:id="rId4"/>
            </p:custDataLst>
          </p:nvPr>
        </p:nvSpPr>
        <p:spPr>
          <a:xfrm>
            <a:off x="523581" y="3489325"/>
            <a:ext cx="1207693" cy="2143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Supply</a:t>
            </a:r>
          </a:p>
        </p:txBody>
      </p:sp>
      <p:sp>
        <p:nvSpPr>
          <p:cNvPr id="163" name="TextBox 162">
            <a:extLst>
              <a:ext uri="{FF2B5EF4-FFF2-40B4-BE49-F238E27FC236}">
                <a16:creationId xmlns:a16="http://schemas.microsoft.com/office/drawing/2014/main" id="{092B2091-2DD1-45B1-B365-DD3856F2FF42}"/>
              </a:ext>
            </a:extLst>
          </p:cNvPr>
          <p:cNvSpPr txBox="1">
            <a:spLocks/>
          </p:cNvSpPr>
          <p:nvPr/>
        </p:nvSpPr>
        <p:spPr>
          <a:xfrm>
            <a:off x="2870839" y="3489325"/>
            <a:ext cx="3754171" cy="4349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Countries contributing 80% of local production with over 600 manufacturers</a:t>
            </a:r>
          </a:p>
        </p:txBody>
      </p:sp>
      <p:sp>
        <p:nvSpPr>
          <p:cNvPr id="164" name="TextBox 163">
            <a:extLst>
              <a:ext uri="{FF2B5EF4-FFF2-40B4-BE49-F238E27FC236}">
                <a16:creationId xmlns:a16="http://schemas.microsoft.com/office/drawing/2014/main" id="{069191BD-FBD2-4D6A-BD99-ADA2AECA86AF}"/>
              </a:ext>
            </a:extLst>
          </p:cNvPr>
          <p:cNvSpPr txBox="1">
            <a:spLocks/>
          </p:cNvSpPr>
          <p:nvPr/>
        </p:nvSpPr>
        <p:spPr>
          <a:xfrm>
            <a:off x="2050221" y="3489325"/>
            <a:ext cx="1207693" cy="3841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8</a:t>
            </a:r>
            <a:endParaRPr lang="es-ES" sz="2000" dirty="0">
              <a:solidFill>
                <a:schemeClr val="accent2"/>
              </a:solidFill>
            </a:endParaRPr>
          </a:p>
        </p:txBody>
      </p:sp>
      <p:sp>
        <p:nvSpPr>
          <p:cNvPr id="165" name="TextBox 164">
            <a:extLst>
              <a:ext uri="{FF2B5EF4-FFF2-40B4-BE49-F238E27FC236}">
                <a16:creationId xmlns:a16="http://schemas.microsoft.com/office/drawing/2014/main" id="{39F85B77-AF71-48DD-9C63-8F3D418FE508}"/>
              </a:ext>
            </a:extLst>
          </p:cNvPr>
          <p:cNvSpPr txBox="1">
            <a:spLocks/>
          </p:cNvSpPr>
          <p:nvPr/>
        </p:nvSpPr>
        <p:spPr>
          <a:xfrm>
            <a:off x="7883093" y="3489325"/>
            <a:ext cx="3754171" cy="4349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Countries contributing 100% of local production with only 10 value chain players</a:t>
            </a:r>
          </a:p>
        </p:txBody>
      </p:sp>
      <p:sp>
        <p:nvSpPr>
          <p:cNvPr id="166" name="TextBox 165">
            <a:extLst>
              <a:ext uri="{FF2B5EF4-FFF2-40B4-BE49-F238E27FC236}">
                <a16:creationId xmlns:a16="http://schemas.microsoft.com/office/drawing/2014/main" id="{EA0E4F79-1D8C-4E5C-BF51-735F17A7229A}"/>
              </a:ext>
            </a:extLst>
          </p:cNvPr>
          <p:cNvSpPr txBox="1">
            <a:spLocks/>
          </p:cNvSpPr>
          <p:nvPr/>
        </p:nvSpPr>
        <p:spPr>
          <a:xfrm>
            <a:off x="7062475" y="3489325"/>
            <a:ext cx="1207693" cy="3841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5</a:t>
            </a:r>
            <a:endParaRPr lang="es-ES" sz="2000" dirty="0">
              <a:solidFill>
                <a:schemeClr val="accent2"/>
              </a:solidFill>
            </a:endParaRPr>
          </a:p>
        </p:txBody>
      </p:sp>
      <p:grpSp>
        <p:nvGrpSpPr>
          <p:cNvPr id="16" name="Group 15">
            <a:extLst>
              <a:ext uri="{FF2B5EF4-FFF2-40B4-BE49-F238E27FC236}">
                <a16:creationId xmlns:a16="http://schemas.microsoft.com/office/drawing/2014/main" id="{F1CB09FA-9BD9-4368-B49D-F4D61F0AE328}"/>
              </a:ext>
            </a:extLst>
          </p:cNvPr>
          <p:cNvGrpSpPr/>
          <p:nvPr/>
        </p:nvGrpSpPr>
        <p:grpSpPr>
          <a:xfrm>
            <a:off x="2050221" y="4029075"/>
            <a:ext cx="9587043" cy="434975"/>
            <a:chOff x="2050221" y="3992404"/>
            <a:chExt cx="9587043" cy="435440"/>
          </a:xfrm>
        </p:grpSpPr>
        <p:sp>
          <p:nvSpPr>
            <p:cNvPr id="167" name="TextBox 166">
              <a:extLst>
                <a:ext uri="{FF2B5EF4-FFF2-40B4-BE49-F238E27FC236}">
                  <a16:creationId xmlns:a16="http://schemas.microsoft.com/office/drawing/2014/main" id="{035D5AEF-8A5C-4973-BE4E-D9F40CE1A076}"/>
                </a:ext>
              </a:extLst>
            </p:cNvPr>
            <p:cNvSpPr txBox="1">
              <a:spLocks/>
            </p:cNvSpPr>
            <p:nvPr/>
          </p:nvSpPr>
          <p:spPr>
            <a:xfrm>
              <a:off x="2870839" y="3992404"/>
              <a:ext cx="3754171" cy="4354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Manufacturers producing APIs operating in Africa</a:t>
              </a:r>
            </a:p>
          </p:txBody>
        </p:sp>
        <p:sp>
          <p:nvSpPr>
            <p:cNvPr id="169" name="TextBox 168">
              <a:extLst>
                <a:ext uri="{FF2B5EF4-FFF2-40B4-BE49-F238E27FC236}">
                  <a16:creationId xmlns:a16="http://schemas.microsoft.com/office/drawing/2014/main" id="{0DC7C0A2-4379-4514-AAF2-B176EA49E7ED}"/>
                </a:ext>
              </a:extLst>
            </p:cNvPr>
            <p:cNvSpPr txBox="1">
              <a:spLocks/>
            </p:cNvSpPr>
            <p:nvPr/>
          </p:nvSpPr>
          <p:spPr>
            <a:xfrm>
              <a:off x="7883093" y="3992404"/>
              <a:ext cx="3754171" cy="4354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Manufacturers focus on fill and finish or packaging and labelling</a:t>
              </a:r>
            </a:p>
          </p:txBody>
        </p:sp>
        <p:sp>
          <p:nvSpPr>
            <p:cNvPr id="171" name="TextBox 170">
              <a:extLst>
                <a:ext uri="{FF2B5EF4-FFF2-40B4-BE49-F238E27FC236}">
                  <a16:creationId xmlns:a16="http://schemas.microsoft.com/office/drawing/2014/main" id="{0A6D5528-9435-4A40-A038-8DD8BDE76CD5}"/>
                </a:ext>
              </a:extLst>
            </p:cNvPr>
            <p:cNvSpPr txBox="1">
              <a:spLocks/>
            </p:cNvSpPr>
            <p:nvPr/>
          </p:nvSpPr>
          <p:spPr>
            <a:xfrm>
              <a:off x="2050221" y="3992404"/>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&lt;20%</a:t>
              </a:r>
              <a:endParaRPr lang="es-ES" sz="2000" dirty="0">
                <a:solidFill>
                  <a:schemeClr val="accent2"/>
                </a:solidFill>
              </a:endParaRPr>
            </a:p>
          </p:txBody>
        </p:sp>
        <p:sp>
          <p:nvSpPr>
            <p:cNvPr id="174" name="TextBox 173">
              <a:extLst>
                <a:ext uri="{FF2B5EF4-FFF2-40B4-BE49-F238E27FC236}">
                  <a16:creationId xmlns:a16="http://schemas.microsoft.com/office/drawing/2014/main" id="{F0161B1D-10D5-473C-9CE5-02F644F53CBB}"/>
                </a:ext>
              </a:extLst>
            </p:cNvPr>
            <p:cNvSpPr txBox="1">
              <a:spLocks/>
            </p:cNvSpPr>
            <p:nvPr/>
          </p:nvSpPr>
          <p:spPr>
            <a:xfrm>
              <a:off x="7062475" y="3992404"/>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&gt;80%</a:t>
              </a:r>
              <a:endParaRPr lang="es-ES" sz="2000" dirty="0">
                <a:solidFill>
                  <a:schemeClr val="accent2"/>
                </a:solidFill>
              </a:endParaRPr>
            </a:p>
          </p:txBody>
        </p:sp>
      </p:grpSp>
      <p:grpSp>
        <p:nvGrpSpPr>
          <p:cNvPr id="15" name="Group 14">
            <a:extLst>
              <a:ext uri="{FF2B5EF4-FFF2-40B4-BE49-F238E27FC236}">
                <a16:creationId xmlns:a16="http://schemas.microsoft.com/office/drawing/2014/main" id="{4C224E40-5AA0-4CF4-8568-278DE2CE79B5}"/>
              </a:ext>
            </a:extLst>
          </p:cNvPr>
          <p:cNvGrpSpPr/>
          <p:nvPr/>
        </p:nvGrpSpPr>
        <p:grpSpPr>
          <a:xfrm>
            <a:off x="2050221" y="4568825"/>
            <a:ext cx="9587043" cy="434975"/>
            <a:chOff x="2050221" y="4586310"/>
            <a:chExt cx="9587043" cy="435440"/>
          </a:xfrm>
        </p:grpSpPr>
        <p:sp>
          <p:nvSpPr>
            <p:cNvPr id="172" name="TextBox 171">
              <a:extLst>
                <a:ext uri="{FF2B5EF4-FFF2-40B4-BE49-F238E27FC236}">
                  <a16:creationId xmlns:a16="http://schemas.microsoft.com/office/drawing/2014/main" id="{6A229393-04B4-432B-833D-AA8E01300DF9}"/>
                </a:ext>
              </a:extLst>
            </p:cNvPr>
            <p:cNvSpPr txBox="1">
              <a:spLocks/>
            </p:cNvSpPr>
            <p:nvPr/>
          </p:nvSpPr>
          <p:spPr>
            <a:xfrm>
              <a:off x="2870839" y="4586310"/>
              <a:ext cx="3754171" cy="4354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Worldwide R&amp;D projects in Africa</a:t>
              </a:r>
            </a:p>
          </p:txBody>
        </p:sp>
        <p:sp>
          <p:nvSpPr>
            <p:cNvPr id="173" name="TextBox 172">
              <a:extLst>
                <a:ext uri="{FF2B5EF4-FFF2-40B4-BE49-F238E27FC236}">
                  <a16:creationId xmlns:a16="http://schemas.microsoft.com/office/drawing/2014/main" id="{14434A7A-D0E8-408B-871D-291E93F0E1E6}"/>
                </a:ext>
              </a:extLst>
            </p:cNvPr>
            <p:cNvSpPr txBox="1">
              <a:spLocks/>
            </p:cNvSpPr>
            <p:nvPr/>
          </p:nvSpPr>
          <p:spPr>
            <a:xfrm>
              <a:off x="2050221" y="4586310"/>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&lt;2%</a:t>
              </a:r>
              <a:endParaRPr lang="es-ES" sz="2000" dirty="0">
                <a:solidFill>
                  <a:schemeClr val="accent2"/>
                </a:solidFill>
              </a:endParaRPr>
            </a:p>
          </p:txBody>
        </p:sp>
        <p:sp>
          <p:nvSpPr>
            <p:cNvPr id="175" name="TextBox 174">
              <a:extLst>
                <a:ext uri="{FF2B5EF4-FFF2-40B4-BE49-F238E27FC236}">
                  <a16:creationId xmlns:a16="http://schemas.microsoft.com/office/drawing/2014/main" id="{B7BE8169-AAC4-4322-9583-8AA9225C3538}"/>
                </a:ext>
              </a:extLst>
            </p:cNvPr>
            <p:cNvSpPr txBox="1">
              <a:spLocks/>
            </p:cNvSpPr>
            <p:nvPr/>
          </p:nvSpPr>
          <p:spPr>
            <a:xfrm>
              <a:off x="7883093" y="4586310"/>
              <a:ext cx="3754171" cy="4354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Companies engage in drug substance manufacturing, however at a small scale</a:t>
              </a:r>
            </a:p>
          </p:txBody>
        </p:sp>
        <p:sp>
          <p:nvSpPr>
            <p:cNvPr id="176" name="TextBox 175">
              <a:extLst>
                <a:ext uri="{FF2B5EF4-FFF2-40B4-BE49-F238E27FC236}">
                  <a16:creationId xmlns:a16="http://schemas.microsoft.com/office/drawing/2014/main" id="{0DBB82E0-40A2-41CE-ACAB-72CD878654D5}"/>
                </a:ext>
              </a:extLst>
            </p:cNvPr>
            <p:cNvSpPr txBox="1">
              <a:spLocks/>
            </p:cNvSpPr>
            <p:nvPr/>
          </p:nvSpPr>
          <p:spPr>
            <a:xfrm>
              <a:off x="7062475" y="4586310"/>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5</a:t>
              </a:r>
              <a:endParaRPr lang="es-ES" sz="2000" dirty="0">
                <a:solidFill>
                  <a:schemeClr val="accent2"/>
                </a:solidFill>
              </a:endParaRPr>
            </a:p>
          </p:txBody>
        </p:sp>
      </p:grpSp>
      <p:sp>
        <p:nvSpPr>
          <p:cNvPr id="177" name="TextBox 176">
            <a:extLst>
              <a:ext uri="{FF2B5EF4-FFF2-40B4-BE49-F238E27FC236}">
                <a16:creationId xmlns:a16="http://schemas.microsoft.com/office/drawing/2014/main" id="{1AE50C7D-AB26-4EEC-9727-0BBA595ACC38}"/>
              </a:ext>
            </a:extLst>
          </p:cNvPr>
          <p:cNvSpPr txBox="1">
            <a:spLocks/>
          </p:cNvSpPr>
          <p:nvPr/>
        </p:nvSpPr>
        <p:spPr>
          <a:xfrm>
            <a:off x="2870839" y="5213350"/>
            <a:ext cx="3754171" cy="303213"/>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Financed through private sector</a:t>
            </a:r>
          </a:p>
        </p:txBody>
      </p:sp>
      <p:sp>
        <p:nvSpPr>
          <p:cNvPr id="178" name="TextBox 177">
            <a:extLst>
              <a:ext uri="{FF2B5EF4-FFF2-40B4-BE49-F238E27FC236}">
                <a16:creationId xmlns:a16="http://schemas.microsoft.com/office/drawing/2014/main" id="{4D076ABD-54B6-4314-A33D-037E7C7EB84B}"/>
              </a:ext>
            </a:extLst>
          </p:cNvPr>
          <p:cNvSpPr txBox="1">
            <a:spLocks/>
          </p:cNvSpPr>
          <p:nvPr/>
        </p:nvSpPr>
        <p:spPr>
          <a:xfrm>
            <a:off x="2050221" y="5213350"/>
            <a:ext cx="1207693" cy="3841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~40%</a:t>
            </a:r>
            <a:endParaRPr lang="es-ES" sz="2000" dirty="0">
              <a:solidFill>
                <a:schemeClr val="accent2"/>
              </a:solidFill>
            </a:endParaRPr>
          </a:p>
        </p:txBody>
      </p:sp>
      <p:sp>
        <p:nvSpPr>
          <p:cNvPr id="179" name="TextBox 178">
            <a:extLst>
              <a:ext uri="{FF2B5EF4-FFF2-40B4-BE49-F238E27FC236}">
                <a16:creationId xmlns:a16="http://schemas.microsoft.com/office/drawing/2014/main" id="{DA841459-2510-4A21-9BD5-BDAC57068B61}"/>
              </a:ext>
            </a:extLst>
          </p:cNvPr>
          <p:cNvSpPr txBox="1">
            <a:spLocks/>
          </p:cNvSpPr>
          <p:nvPr/>
        </p:nvSpPr>
        <p:spPr>
          <a:xfrm>
            <a:off x="7883093" y="5213350"/>
            <a:ext cx="3754171" cy="3841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Vaccines publicly financed and supplied through Gavi for 40 countries</a:t>
            </a:r>
          </a:p>
        </p:txBody>
      </p:sp>
      <p:sp>
        <p:nvSpPr>
          <p:cNvPr id="180" name="TextBox 179">
            <a:extLst>
              <a:ext uri="{FF2B5EF4-FFF2-40B4-BE49-F238E27FC236}">
                <a16:creationId xmlns:a16="http://schemas.microsoft.com/office/drawing/2014/main" id="{2EDD6860-F22B-48B4-BC3F-9E6C1F69A62F}"/>
              </a:ext>
            </a:extLst>
          </p:cNvPr>
          <p:cNvSpPr txBox="1">
            <a:spLocks/>
          </p:cNvSpPr>
          <p:nvPr/>
        </p:nvSpPr>
        <p:spPr>
          <a:xfrm>
            <a:off x="7062475" y="5213350"/>
            <a:ext cx="1207693" cy="384175"/>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~80%</a:t>
            </a:r>
            <a:endParaRPr lang="es-ES" sz="2000" dirty="0">
              <a:solidFill>
                <a:schemeClr val="accent2"/>
              </a:solidFill>
            </a:endParaRPr>
          </a:p>
        </p:txBody>
      </p:sp>
      <p:sp>
        <p:nvSpPr>
          <p:cNvPr id="181" name="TextBox 180">
            <a:extLst>
              <a:ext uri="{FF2B5EF4-FFF2-40B4-BE49-F238E27FC236}">
                <a16:creationId xmlns:a16="http://schemas.microsoft.com/office/drawing/2014/main" id="{82324DC7-5420-41C2-B385-A52F49BF9D4B}"/>
              </a:ext>
            </a:extLst>
          </p:cNvPr>
          <p:cNvSpPr txBox="1">
            <a:spLocks/>
          </p:cNvSpPr>
          <p:nvPr>
            <p:custDataLst>
              <p:tags r:id="rId5"/>
            </p:custDataLst>
          </p:nvPr>
        </p:nvSpPr>
        <p:spPr>
          <a:xfrm>
            <a:off x="523581" y="5213350"/>
            <a:ext cx="1207693" cy="4302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Financing and procurement</a:t>
            </a:r>
          </a:p>
        </p:txBody>
      </p:sp>
      <p:grpSp>
        <p:nvGrpSpPr>
          <p:cNvPr id="11" name="Group 10">
            <a:extLst>
              <a:ext uri="{FF2B5EF4-FFF2-40B4-BE49-F238E27FC236}">
                <a16:creationId xmlns:a16="http://schemas.microsoft.com/office/drawing/2014/main" id="{8AB6FC53-6001-460D-A989-FA7C1A96E174}"/>
              </a:ext>
            </a:extLst>
          </p:cNvPr>
          <p:cNvGrpSpPr/>
          <p:nvPr/>
        </p:nvGrpSpPr>
        <p:grpSpPr>
          <a:xfrm>
            <a:off x="2050221" y="5748338"/>
            <a:ext cx="9587043" cy="538163"/>
            <a:chOff x="2050221" y="5740884"/>
            <a:chExt cx="9587043" cy="537516"/>
          </a:xfrm>
        </p:grpSpPr>
        <p:sp>
          <p:nvSpPr>
            <p:cNvPr id="182" name="TextBox 181">
              <a:extLst>
                <a:ext uri="{FF2B5EF4-FFF2-40B4-BE49-F238E27FC236}">
                  <a16:creationId xmlns:a16="http://schemas.microsoft.com/office/drawing/2014/main" id="{3C07B438-F4A0-4705-981E-D42AC114EFFE}"/>
                </a:ext>
              </a:extLst>
            </p:cNvPr>
            <p:cNvSpPr txBox="1">
              <a:spLocks/>
            </p:cNvSpPr>
            <p:nvPr/>
          </p:nvSpPr>
          <p:spPr>
            <a:xfrm>
              <a:off x="2870839" y="5740884"/>
              <a:ext cx="3754171" cy="435440"/>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manufacturers belong to Multinationals</a:t>
              </a:r>
            </a:p>
          </p:txBody>
        </p:sp>
        <p:sp>
          <p:nvSpPr>
            <p:cNvPr id="183" name="TextBox 182">
              <a:extLst>
                <a:ext uri="{FF2B5EF4-FFF2-40B4-BE49-F238E27FC236}">
                  <a16:creationId xmlns:a16="http://schemas.microsoft.com/office/drawing/2014/main" id="{3FB2765F-2E9B-4163-A36D-6A66A15674FC}"/>
                </a:ext>
              </a:extLst>
            </p:cNvPr>
            <p:cNvSpPr txBox="1">
              <a:spLocks/>
            </p:cNvSpPr>
            <p:nvPr/>
          </p:nvSpPr>
          <p:spPr>
            <a:xfrm>
              <a:off x="2050221" y="5740884"/>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~25%</a:t>
              </a:r>
              <a:endParaRPr lang="es-ES" sz="2000" dirty="0">
                <a:solidFill>
                  <a:schemeClr val="accent2"/>
                </a:solidFill>
              </a:endParaRPr>
            </a:p>
          </p:txBody>
        </p:sp>
        <p:sp>
          <p:nvSpPr>
            <p:cNvPr id="184" name="TextBox 183">
              <a:extLst>
                <a:ext uri="{FF2B5EF4-FFF2-40B4-BE49-F238E27FC236}">
                  <a16:creationId xmlns:a16="http://schemas.microsoft.com/office/drawing/2014/main" id="{314A0CF5-2C9A-4321-86E3-5E8EA4D673B2}"/>
                </a:ext>
              </a:extLst>
            </p:cNvPr>
            <p:cNvSpPr txBox="1">
              <a:spLocks/>
            </p:cNvSpPr>
            <p:nvPr/>
          </p:nvSpPr>
          <p:spPr>
            <a:xfrm>
              <a:off x="7883093" y="5740884"/>
              <a:ext cx="3754171" cy="537516"/>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dirty="0"/>
                <a:t>Gavi supported volume and ~40% self-financed volumes originate from a few established players in  India</a:t>
              </a:r>
            </a:p>
          </p:txBody>
        </p:sp>
        <p:sp>
          <p:nvSpPr>
            <p:cNvPr id="185" name="TextBox 184">
              <a:extLst>
                <a:ext uri="{FF2B5EF4-FFF2-40B4-BE49-F238E27FC236}">
                  <a16:creationId xmlns:a16="http://schemas.microsoft.com/office/drawing/2014/main" id="{AE2F37A4-5916-4982-BD14-6F89272C60F4}"/>
                </a:ext>
              </a:extLst>
            </p:cNvPr>
            <p:cNvSpPr txBox="1">
              <a:spLocks/>
            </p:cNvSpPr>
            <p:nvPr/>
          </p:nvSpPr>
          <p:spPr>
            <a:xfrm>
              <a:off x="7062475" y="5740884"/>
              <a:ext cx="1207693" cy="384599"/>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Font typeface="Segoe UI" panose="020B0502040204020203" pitchFamily="34" charset="0"/>
                <a:buChar char="​"/>
                <a:defRPr sz="16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Clr>
                  <a:schemeClr val="tx2"/>
                </a:buClr>
                <a:buNone/>
              </a:pPr>
              <a:r>
                <a:rPr lang="es-ES" sz="2000" b="1" dirty="0">
                  <a:solidFill>
                    <a:schemeClr val="accent2"/>
                  </a:solidFill>
                </a:rPr>
                <a:t>~70%</a:t>
              </a:r>
              <a:endParaRPr lang="es-ES" sz="2000" dirty="0">
                <a:solidFill>
                  <a:schemeClr val="accent2"/>
                </a:solidFill>
              </a:endParaRPr>
            </a:p>
          </p:txBody>
        </p:sp>
      </p:grpSp>
      <p:sp>
        <p:nvSpPr>
          <p:cNvPr id="186" name="TextBox 185">
            <a:extLst>
              <a:ext uri="{FF2B5EF4-FFF2-40B4-BE49-F238E27FC236}">
                <a16:creationId xmlns:a16="http://schemas.microsoft.com/office/drawing/2014/main" id="{F8EFBE44-6ECC-467C-A528-E7AF0FB03514}"/>
              </a:ext>
            </a:extLst>
          </p:cNvPr>
          <p:cNvSpPr txBox="1">
            <a:spLocks/>
          </p:cNvSpPr>
          <p:nvPr>
            <p:custDataLst>
              <p:tags r:id="rId6"/>
            </p:custDataLst>
          </p:nvPr>
        </p:nvSpPr>
        <p:spPr>
          <a:xfrm>
            <a:off x="523581" y="2071688"/>
            <a:ext cx="1207693" cy="8620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Total demand volume produced locally</a:t>
            </a:r>
          </a:p>
        </p:txBody>
      </p:sp>
      <p:cxnSp>
        <p:nvCxnSpPr>
          <p:cNvPr id="27" name="LineBasicDefault 27">
            <a:extLst>
              <a:ext uri="{FF2B5EF4-FFF2-40B4-BE49-F238E27FC236}">
                <a16:creationId xmlns:a16="http://schemas.microsoft.com/office/drawing/2014/main" id="{5AA934A9-2268-4F3C-BD04-CC86A2997C65}"/>
              </a:ext>
            </a:extLst>
          </p:cNvPr>
          <p:cNvCxnSpPr>
            <a:cxnSpLocks/>
          </p:cNvCxnSpPr>
          <p:nvPr>
            <p:custDataLst>
              <p:tags r:id="rId7"/>
            </p:custDataLst>
          </p:nvPr>
        </p:nvCxnSpPr>
        <p:spPr>
          <a:xfrm>
            <a:off x="523581" y="3384550"/>
            <a:ext cx="1111368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187" name="LineBasicDefault 27">
            <a:extLst>
              <a:ext uri="{FF2B5EF4-FFF2-40B4-BE49-F238E27FC236}">
                <a16:creationId xmlns:a16="http://schemas.microsoft.com/office/drawing/2014/main" id="{6D3B19BC-4B01-483A-8198-326E818212D0}"/>
              </a:ext>
            </a:extLst>
          </p:cNvPr>
          <p:cNvCxnSpPr>
            <a:cxnSpLocks/>
          </p:cNvCxnSpPr>
          <p:nvPr>
            <p:custDataLst>
              <p:tags r:id="rId8"/>
            </p:custDataLst>
          </p:nvPr>
        </p:nvCxnSpPr>
        <p:spPr>
          <a:xfrm>
            <a:off x="523581" y="5108575"/>
            <a:ext cx="11113683" cy="0"/>
          </a:xfrm>
          <a:prstGeom prst="straightConnector1">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aphicFrame>
        <p:nvGraphicFramePr>
          <p:cNvPr id="57" name="Chart 56">
            <a:extLst>
              <a:ext uri="{FF2B5EF4-FFF2-40B4-BE49-F238E27FC236}">
                <a16:creationId xmlns:a16="http://schemas.microsoft.com/office/drawing/2014/main" id="{A0F1C27A-20F9-4F32-A2C4-1C97B686E37E}"/>
              </a:ext>
            </a:extLst>
          </p:cNvPr>
          <p:cNvGraphicFramePr/>
          <p:nvPr>
            <p:custDataLst>
              <p:tags r:id="rId9"/>
            </p:custDataLst>
          </p:nvPr>
        </p:nvGraphicFramePr>
        <p:xfrm>
          <a:off x="7275513" y="1870075"/>
          <a:ext cx="1535112" cy="1535113"/>
        </p:xfrm>
        <a:graphic>
          <a:graphicData uri="http://schemas.openxmlformats.org/drawingml/2006/chart">
            <c:chart xmlns:c="http://schemas.openxmlformats.org/drawingml/2006/chart" xmlns:r="http://schemas.openxmlformats.org/officeDocument/2006/relationships" r:id="rId28"/>
          </a:graphicData>
        </a:graphic>
      </p:graphicFrame>
      <p:sp>
        <p:nvSpPr>
          <p:cNvPr id="200" name="TextBox 199">
            <a:extLst>
              <a:ext uri="{FF2B5EF4-FFF2-40B4-BE49-F238E27FC236}">
                <a16:creationId xmlns:a16="http://schemas.microsoft.com/office/drawing/2014/main" id="{CF3C6483-98BB-4BCE-8446-3A0E28E965EC}"/>
              </a:ext>
            </a:extLst>
          </p:cNvPr>
          <p:cNvSpPr txBox="1">
            <a:spLocks/>
          </p:cNvSpPr>
          <p:nvPr/>
        </p:nvSpPr>
        <p:spPr>
          <a:xfrm>
            <a:off x="7626350" y="2459038"/>
            <a:ext cx="513485" cy="307975"/>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99%</a:t>
            </a:r>
            <a:endPar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201" name="TextBox 200">
            <a:extLst>
              <a:ext uri="{FF2B5EF4-FFF2-40B4-BE49-F238E27FC236}">
                <a16:creationId xmlns:a16="http://schemas.microsoft.com/office/drawing/2014/main" id="{19F537E2-BDCC-4EF5-9AC2-410D4CD45BD2}"/>
              </a:ext>
            </a:extLst>
          </p:cNvPr>
          <p:cNvSpPr txBox="1">
            <a:spLocks/>
          </p:cNvSpPr>
          <p:nvPr/>
        </p:nvSpPr>
        <p:spPr>
          <a:xfrm>
            <a:off x="7935781" y="2032000"/>
            <a:ext cx="441276" cy="306388"/>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1% </a:t>
            </a:r>
          </a:p>
        </p:txBody>
      </p:sp>
      <p:graphicFrame>
        <p:nvGraphicFramePr>
          <p:cNvPr id="58" name="Chart 57">
            <a:extLst>
              <a:ext uri="{FF2B5EF4-FFF2-40B4-BE49-F238E27FC236}">
                <a16:creationId xmlns:a16="http://schemas.microsoft.com/office/drawing/2014/main" id="{9DC946FB-9513-4A3F-B924-6E1482769586}"/>
              </a:ext>
            </a:extLst>
          </p:cNvPr>
          <p:cNvGraphicFramePr/>
          <p:nvPr>
            <p:custDataLst>
              <p:tags r:id="rId10"/>
            </p:custDataLst>
          </p:nvPr>
        </p:nvGraphicFramePr>
        <p:xfrm>
          <a:off x="2173288" y="1889125"/>
          <a:ext cx="1535112" cy="1535113"/>
        </p:xfrm>
        <a:graphic>
          <a:graphicData uri="http://schemas.openxmlformats.org/drawingml/2006/chart">
            <c:chart xmlns:c="http://schemas.openxmlformats.org/drawingml/2006/chart" xmlns:r="http://schemas.openxmlformats.org/officeDocument/2006/relationships" r:id="rId29"/>
          </a:graphicData>
        </a:graphic>
      </p:graphicFrame>
      <p:sp>
        <p:nvSpPr>
          <p:cNvPr id="221" name="TextBox 220">
            <a:extLst>
              <a:ext uri="{FF2B5EF4-FFF2-40B4-BE49-F238E27FC236}">
                <a16:creationId xmlns:a16="http://schemas.microsoft.com/office/drawing/2014/main" id="{8DA71217-8E8B-4048-A300-1E50823B53DC}"/>
              </a:ext>
            </a:extLst>
          </p:cNvPr>
          <p:cNvSpPr txBox="1">
            <a:spLocks/>
          </p:cNvSpPr>
          <p:nvPr/>
        </p:nvSpPr>
        <p:spPr>
          <a:xfrm>
            <a:off x="2968709" y="2111774"/>
            <a:ext cx="612246" cy="615553"/>
          </a:xfrm>
          <a:prstGeom prst="rect">
            <a:avLst/>
          </a:prstGeom>
          <a:ln>
            <a:noFill/>
          </a:ln>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lang="en-US" sz="2000" b="1" dirty="0">
                <a:solidFill>
                  <a:srgbClr val="FFFFFF"/>
                </a:solidFill>
              </a:rPr>
              <a:t>30-40</a:t>
            </a: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 </a:t>
            </a:r>
          </a:p>
        </p:txBody>
      </p:sp>
      <p:sp>
        <p:nvSpPr>
          <p:cNvPr id="233" name="Rectangle 232">
            <a:extLst>
              <a:ext uri="{FF2B5EF4-FFF2-40B4-BE49-F238E27FC236}">
                <a16:creationId xmlns:a16="http://schemas.microsoft.com/office/drawing/2014/main" id="{57948181-C397-478C-8AB4-8A0ADE4ECCEC}"/>
              </a:ext>
            </a:extLst>
          </p:cNvPr>
          <p:cNvSpPr/>
          <p:nvPr>
            <p:custDataLst>
              <p:tags r:id="rId11"/>
            </p:custDataLst>
          </p:nvPr>
        </p:nvSpPr>
        <p:spPr bwMode="auto">
          <a:xfrm>
            <a:off x="596900" y="3100388"/>
            <a:ext cx="165100" cy="165100"/>
          </a:xfrm>
          <a:prstGeom prst="rect">
            <a:avLst/>
          </a:prstGeom>
          <a:solidFill>
            <a:srgbClr val="C3A366"/>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34" name="Rectangle 233">
            <a:extLst>
              <a:ext uri="{FF2B5EF4-FFF2-40B4-BE49-F238E27FC236}">
                <a16:creationId xmlns:a16="http://schemas.microsoft.com/office/drawing/2014/main" id="{73DFC437-91C4-474D-A40D-7949317CDC72}"/>
              </a:ext>
            </a:extLst>
          </p:cNvPr>
          <p:cNvSpPr/>
          <p:nvPr>
            <p:custDataLst>
              <p:tags r:id="rId12"/>
            </p:custDataLst>
          </p:nvPr>
        </p:nvSpPr>
        <p:spPr bwMode="auto">
          <a:xfrm>
            <a:off x="1422400" y="3100388"/>
            <a:ext cx="165100" cy="165100"/>
          </a:xfrm>
          <a:prstGeom prst="rect">
            <a:avLst/>
          </a:prstGeom>
          <a:solidFill>
            <a:schemeClr val="accent1"/>
          </a:solidFill>
          <a:ln w="9525" cap="sq" algn="ctr">
            <a:solidFill>
              <a:schemeClr val="bg1"/>
            </a:solidFill>
            <a:miter lim="800000"/>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29" name="Text Placeholder 4">
            <a:extLst>
              <a:ext uri="{FF2B5EF4-FFF2-40B4-BE49-F238E27FC236}">
                <a16:creationId xmlns:a16="http://schemas.microsoft.com/office/drawing/2014/main" id="{4C1F3293-4EFE-461D-940D-7EE66BAE31C5}"/>
              </a:ext>
            </a:extLst>
          </p:cNvPr>
          <p:cNvSpPr>
            <a:spLocks noGrp="1"/>
          </p:cNvSpPr>
          <p:nvPr>
            <p:custDataLst>
              <p:tags r:id="rId13"/>
            </p:custDataLst>
          </p:nvPr>
        </p:nvSpPr>
        <p:spPr bwMode="auto">
          <a:xfrm>
            <a:off x="812800" y="3098800"/>
            <a:ext cx="50800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dirty="0">
                <a:cs typeface="+mn-cs"/>
              </a:rPr>
              <a:t>Imports</a:t>
            </a:r>
            <a:endParaRPr lang="en-US" sz="1200" dirty="0">
              <a:cs typeface="+mn-cs"/>
            </a:endParaRPr>
          </a:p>
        </p:txBody>
      </p:sp>
      <p:sp>
        <p:nvSpPr>
          <p:cNvPr id="231" name="Text Placeholder 4">
            <a:extLst>
              <a:ext uri="{FF2B5EF4-FFF2-40B4-BE49-F238E27FC236}">
                <a16:creationId xmlns:a16="http://schemas.microsoft.com/office/drawing/2014/main" id="{4C1F3293-4EFE-461D-940D-7EE66BAE31C5}"/>
              </a:ext>
            </a:extLst>
          </p:cNvPr>
          <p:cNvSpPr>
            <a:spLocks noGrp="1"/>
          </p:cNvSpPr>
          <p:nvPr>
            <p:custDataLst>
              <p:tags r:id="rId14"/>
            </p:custDataLst>
          </p:nvPr>
        </p:nvSpPr>
        <p:spPr bwMode="auto">
          <a:xfrm>
            <a:off x="1638300" y="3098800"/>
            <a:ext cx="361950" cy="182563"/>
          </a:xfrm>
          <a:prstGeom prst="rect">
            <a:avLst/>
          </a:prstGeom>
          <a:noFill/>
          <a:ln>
            <a:noFill/>
          </a:ln>
          <a:effectLst/>
          <a:extLst>
            <a:ext uri="{909E8E84-426E-40DD-AFC4-6F175D3DCCD1}">
              <a14:hiddenFill xmlns:a14="http://schemas.microsoft.com/office/drawing/2010/main">
                <a:solidFill>
                  <a:schemeClr val="accent1"/>
                </a:solidFill>
              </a14:hiddenFill>
            </a:ext>
          </a:extLst>
        </p:spPr>
        <p:txBody>
          <a:bodyPr vert="horz" wrap="none" lIns="0" tIns="0" rIns="0" bIns="0" numCol="1" spcCol="0" rtlCol="0" anchor="ctr" anchorCtr="0">
            <a:noAutofit/>
          </a:bodyPr>
          <a:lstStyle>
            <a:lvl1pPr marL="0" indent="0" algn="l" defTabSz="914400" rtl="0" eaLnBrk="1" latinLnBrk="0" hangingPunct="1">
              <a:lnSpc>
                <a:spcPct val="100000"/>
              </a:lnSpc>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algn="l" defTabSz="914400" rtl="0" eaLnBrk="1" latinLnBrk="0" hangingPunct="1">
              <a:lnSpc>
                <a:spcPct val="100000"/>
              </a:lnSpc>
              <a:spcBef>
                <a:spcPts val="0"/>
              </a:spcBef>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algn="l" defTabSz="914400" rtl="0" eaLnBrk="1" latinLnBrk="0" hangingPunct="1">
              <a:lnSpc>
                <a:spcPct val="100000"/>
              </a:lnSpc>
              <a:spcBef>
                <a:spcPts val="0"/>
              </a:spcBef>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algn="l" defTabSz="914400" rtl="0" eaLnBrk="1" latinLnBrk="0" hangingPunct="1">
              <a:lnSpc>
                <a:spcPct val="100000"/>
              </a:lnSpc>
              <a:spcBef>
                <a:spcPts val="0"/>
              </a:spcBef>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algn="l" defTabSz="914400" rtl="0" eaLnBrk="1" latinLnBrk="0" hangingPunct="1">
              <a:lnSpc>
                <a:spcPct val="100000"/>
              </a:lnSpc>
              <a:spcBef>
                <a:spcPts val="0"/>
              </a:spcBef>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spcBef>
                <a:spcPct val="0"/>
              </a:spcBef>
              <a:spcAft>
                <a:spcPct val="0"/>
              </a:spcAft>
            </a:pPr>
            <a:r>
              <a:rPr lang="en-US" altLang="en-US" sz="1200" dirty="0">
                <a:cs typeface="+mn-cs"/>
              </a:rPr>
              <a:t>Local</a:t>
            </a:r>
            <a:endParaRPr lang="en-US" sz="1200" dirty="0">
              <a:cs typeface="+mn-cs"/>
            </a:endParaRPr>
          </a:p>
        </p:txBody>
      </p:sp>
      <p:sp>
        <p:nvSpPr>
          <p:cNvPr id="241" name="TextBox 240">
            <a:extLst>
              <a:ext uri="{FF2B5EF4-FFF2-40B4-BE49-F238E27FC236}">
                <a16:creationId xmlns:a16="http://schemas.microsoft.com/office/drawing/2014/main" id="{D10EBBB1-C9B8-4F84-9510-73F34F5C553D}"/>
              </a:ext>
            </a:extLst>
          </p:cNvPr>
          <p:cNvSpPr txBox="1">
            <a:spLocks/>
          </p:cNvSpPr>
          <p:nvPr>
            <p:custDataLst>
              <p:tags r:id="rId15"/>
            </p:custDataLst>
          </p:nvPr>
        </p:nvSpPr>
        <p:spPr>
          <a:xfrm>
            <a:off x="3708400" y="2227263"/>
            <a:ext cx="2794000" cy="8620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Africa has limited manufacturing capacity, concentrated in a few countries that has a low level of integration along the value chain</a:t>
            </a:r>
          </a:p>
        </p:txBody>
      </p:sp>
      <p:sp>
        <p:nvSpPr>
          <p:cNvPr id="242" name="TextBox 241">
            <a:extLst>
              <a:ext uri="{FF2B5EF4-FFF2-40B4-BE49-F238E27FC236}">
                <a16:creationId xmlns:a16="http://schemas.microsoft.com/office/drawing/2014/main" id="{CC65059B-070B-44D9-AB3D-05200EBE95A5}"/>
              </a:ext>
            </a:extLst>
          </p:cNvPr>
          <p:cNvSpPr txBox="1">
            <a:spLocks/>
          </p:cNvSpPr>
          <p:nvPr>
            <p:custDataLst>
              <p:tags r:id="rId16"/>
            </p:custDataLst>
          </p:nvPr>
        </p:nvSpPr>
        <p:spPr>
          <a:xfrm>
            <a:off x="8843264" y="2227263"/>
            <a:ext cx="2794000" cy="86201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a:buNone/>
            </a:pPr>
            <a:r>
              <a:rPr lang="en-US" sz="1400" b="1" dirty="0"/>
              <a:t>The vaccines market is publicly driven and supply is concentrated to a small number of importers</a:t>
            </a:r>
          </a:p>
        </p:txBody>
      </p:sp>
      <p:cxnSp>
        <p:nvCxnSpPr>
          <p:cNvPr id="243" name="LineBasicDefault 27">
            <a:extLst>
              <a:ext uri="{FF2B5EF4-FFF2-40B4-BE49-F238E27FC236}">
                <a16:creationId xmlns:a16="http://schemas.microsoft.com/office/drawing/2014/main" id="{1804A266-2011-4B80-A12F-AEAC1FEA17CA}"/>
              </a:ext>
            </a:extLst>
          </p:cNvPr>
          <p:cNvCxnSpPr>
            <a:cxnSpLocks/>
            <a:endCxn id="87" idx="2"/>
          </p:cNvCxnSpPr>
          <p:nvPr>
            <p:custDataLst>
              <p:tags r:id="rId17"/>
            </p:custDataLst>
          </p:nvPr>
        </p:nvCxnSpPr>
        <p:spPr>
          <a:xfrm>
            <a:off x="2804962" y="1795550"/>
            <a:ext cx="845549" cy="0"/>
          </a:xfrm>
          <a:prstGeom prst="straightConnector1">
            <a:avLst/>
          </a:prstGeom>
          <a:ln w="3810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245" name="LineBasicDefault 27">
            <a:extLst>
              <a:ext uri="{FF2B5EF4-FFF2-40B4-BE49-F238E27FC236}">
                <a16:creationId xmlns:a16="http://schemas.microsoft.com/office/drawing/2014/main" id="{8C494D50-B7D0-4C94-A420-CD15B6E20227}"/>
              </a:ext>
            </a:extLst>
          </p:cNvPr>
          <p:cNvCxnSpPr>
            <a:cxnSpLocks/>
          </p:cNvCxnSpPr>
          <p:nvPr>
            <p:custDataLst>
              <p:tags r:id="rId18"/>
            </p:custDataLst>
          </p:nvPr>
        </p:nvCxnSpPr>
        <p:spPr>
          <a:xfrm>
            <a:off x="7954282" y="1795463"/>
            <a:ext cx="845549" cy="0"/>
          </a:xfrm>
          <a:prstGeom prst="straightConnector1">
            <a:avLst/>
          </a:prstGeom>
          <a:ln w="38100" cap="flat">
            <a:solidFill>
              <a:schemeClr val="accent2"/>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5870094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2" hidden="1">
            <a:extLst>
              <a:ext uri="{FF2B5EF4-FFF2-40B4-BE49-F238E27FC236}">
                <a16:creationId xmlns:a16="http://schemas.microsoft.com/office/drawing/2014/main" id="{A0B99E95-FA5D-4C05-BB70-22B270D54836}"/>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6" name="Object 2" hidden="1">
                        <a:extLst>
                          <a:ext uri="{FF2B5EF4-FFF2-40B4-BE49-F238E27FC236}">
                            <a16:creationId xmlns:a16="http://schemas.microsoft.com/office/drawing/2014/main" id="{A0B99E95-FA5D-4C05-BB70-22B270D54836}"/>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44D63AB-E0E3-4BBE-9F3F-DE15514A093C}"/>
              </a:ext>
            </a:extLst>
          </p:cNvPr>
          <p:cNvSpPr>
            <a:spLocks noGrp="1"/>
          </p:cNvSpPr>
          <p:nvPr>
            <p:ph type="title"/>
            <p:custDataLst>
              <p:tags r:id="rId2"/>
            </p:custDataLst>
          </p:nvPr>
        </p:nvSpPr>
        <p:spPr>
          <a:xfrm>
            <a:off x="554737" y="11309"/>
            <a:ext cx="8559767" cy="1154162"/>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The AU has set a goal to ensure 60% of the vaccines administered in Africa by 2040 are produced on the continent</a:t>
            </a:r>
          </a:p>
        </p:txBody>
      </p:sp>
      <p:sp>
        <p:nvSpPr>
          <p:cNvPr id="9" name="4. Footnote">
            <a:extLst>
              <a:ext uri="{FF2B5EF4-FFF2-40B4-BE49-F238E27FC236}">
                <a16:creationId xmlns:a16="http://schemas.microsoft.com/office/drawing/2014/main" id="{F6EF1BF9-EF66-443D-90DD-485D317D29BB}"/>
              </a:ext>
            </a:extLst>
          </p:cNvPr>
          <p:cNvSpPr txBox="1"/>
          <p:nvPr>
            <p:custDataLst>
              <p:tags r:id="rId3"/>
            </p:custDataLst>
          </p:nvPr>
        </p:nvSpPr>
        <p:spPr>
          <a:xfrm>
            <a:off x="554736" y="6350232"/>
            <a:ext cx="727862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a:r>
              <a:rPr lang="en-US" dirty="0"/>
              <a:t>1.	Other pillars include: Strengthened public health institutions, Strengthened public health workforce, Respectful, action-oriented partnerships</a:t>
            </a:r>
          </a:p>
        </p:txBody>
      </p:sp>
      <p:cxnSp>
        <p:nvCxnSpPr>
          <p:cNvPr id="10" name="Straight Connector 9">
            <a:extLst>
              <a:ext uri="{FF2B5EF4-FFF2-40B4-BE49-F238E27FC236}">
                <a16:creationId xmlns:a16="http://schemas.microsoft.com/office/drawing/2014/main" id="{6DBD9DA6-A2EC-435F-93A8-F9305DC13F03}"/>
              </a:ext>
            </a:extLst>
          </p:cNvPr>
          <p:cNvCxnSpPr>
            <a:cxnSpLocks/>
          </p:cNvCxnSpPr>
          <p:nvPr/>
        </p:nvCxnSpPr>
        <p:spPr>
          <a:xfrm>
            <a:off x="6096000" y="2085975"/>
            <a:ext cx="0" cy="3870325"/>
          </a:xfrm>
          <a:prstGeom prst="line">
            <a:avLst/>
          </a:prstGeom>
          <a:ln w="6350" cap="flat">
            <a:solidFill>
              <a:srgbClr val="B3B3B3"/>
            </a:solidFill>
            <a:miter lim="800000"/>
            <a:tailEnd type="none"/>
          </a:ln>
        </p:spPr>
        <p:style>
          <a:lnRef idx="1">
            <a:schemeClr val="accent1"/>
          </a:lnRef>
          <a:fillRef idx="0">
            <a:schemeClr val="accent1"/>
          </a:fillRef>
          <a:effectRef idx="0">
            <a:schemeClr val="accent1"/>
          </a:effectRef>
          <a:fontRef idx="minor">
            <a:schemeClr val="tx1"/>
          </a:fontRef>
        </p:style>
      </p:cxnSp>
      <p:pic>
        <p:nvPicPr>
          <p:cNvPr id="11" name="Picture 1" descr="https://au.int/sites/default/files/blocks/35703-img-agenda_2063.png">
            <a:extLst>
              <a:ext uri="{FF2B5EF4-FFF2-40B4-BE49-F238E27FC236}">
                <a16:creationId xmlns:a16="http://schemas.microsoft.com/office/drawing/2014/main" id="{A1C7F868-16E7-4FD7-AB94-5964D4D21B31}"/>
              </a:ext>
            </a:extLst>
          </p:cNvPr>
          <p:cNvPicPr>
            <a:picLocks noChangeArrowheads="1"/>
          </p:cNvPicPr>
          <p:nvPr/>
        </p:nvPicPr>
        <p:blipFill rotWithShape="1">
          <a:blip r:embed="rId13">
            <a:extLst>
              <a:ext uri="{28A0092B-C50C-407E-A947-70E740481C1C}">
                <a14:useLocalDpi xmlns:a14="http://schemas.microsoft.com/office/drawing/2010/main" val="0"/>
              </a:ext>
            </a:extLst>
          </a:blip>
          <a:stretch/>
        </p:blipFill>
        <p:spPr bwMode="auto">
          <a:xfrm>
            <a:off x="554736" y="2085975"/>
            <a:ext cx="2132736" cy="1577975"/>
          </a:xfrm>
          <a:prstGeom prst="rect">
            <a:avLst/>
          </a:prstGeom>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81366E30-88C9-4A60-8D05-2F2AABB61CFD}"/>
              </a:ext>
            </a:extLst>
          </p:cNvPr>
          <p:cNvPicPr>
            <a:picLocks/>
          </p:cNvPicPr>
          <p:nvPr/>
        </p:nvPicPr>
        <p:blipFill>
          <a:blip r:embed="rId14" cstate="print">
            <a:extLst>
              <a:ext uri="{28A0092B-C50C-407E-A947-70E740481C1C}">
                <a14:useLocalDpi xmlns:a14="http://schemas.microsoft.com/office/drawing/2010/main" val="0"/>
              </a:ext>
            </a:extLst>
          </a:blip>
          <a:stretch>
            <a:fillRect/>
          </a:stretch>
        </p:blipFill>
        <p:spPr>
          <a:xfrm>
            <a:off x="554736" y="4000500"/>
            <a:ext cx="2132736" cy="1249363"/>
          </a:xfrm>
          <a:prstGeom prst="rect">
            <a:avLst/>
          </a:prstGeom>
        </p:spPr>
      </p:pic>
      <p:sp>
        <p:nvSpPr>
          <p:cNvPr id="13" name="TextBox 12">
            <a:extLst>
              <a:ext uri="{FF2B5EF4-FFF2-40B4-BE49-F238E27FC236}">
                <a16:creationId xmlns:a16="http://schemas.microsoft.com/office/drawing/2014/main" id="{2DA57377-DE93-4E6E-AE6E-E25B9F1346BE}"/>
              </a:ext>
            </a:extLst>
          </p:cNvPr>
          <p:cNvSpPr txBox="1"/>
          <p:nvPr>
            <p:custDataLst>
              <p:tags r:id="rId4"/>
            </p:custDataLst>
          </p:nvPr>
        </p:nvSpPr>
        <p:spPr>
          <a:xfrm>
            <a:off x="2875825" y="2085975"/>
            <a:ext cx="2972188" cy="1231900"/>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10000"/>
              </a:spcBef>
              <a:spcAft>
                <a:spcPct val="0"/>
              </a:spcAft>
              <a:buClr>
                <a:srgbClr val="FFFFFF"/>
              </a:buClr>
              <a:buSzPct val="100000"/>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The African Union calls for a </a:t>
            </a: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New Public Health Order</a:t>
            </a: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 aimed at safeguarding the health and economic security of the continent</a:t>
            </a:r>
          </a:p>
        </p:txBody>
      </p:sp>
      <p:sp>
        <p:nvSpPr>
          <p:cNvPr id="14" name="TextBox 13">
            <a:extLst>
              <a:ext uri="{FF2B5EF4-FFF2-40B4-BE49-F238E27FC236}">
                <a16:creationId xmlns:a16="http://schemas.microsoft.com/office/drawing/2014/main" id="{544A3B4B-29FC-4234-93A5-D51AB2DA952E}"/>
              </a:ext>
            </a:extLst>
          </p:cNvPr>
          <p:cNvSpPr txBox="1">
            <a:spLocks/>
          </p:cNvSpPr>
          <p:nvPr>
            <p:custDataLst>
              <p:tags r:id="rId5"/>
            </p:custDataLst>
          </p:nvPr>
        </p:nvSpPr>
        <p:spPr>
          <a:xfrm>
            <a:off x="6343988" y="4730750"/>
            <a:ext cx="5293276" cy="1231900"/>
          </a:xfrm>
          <a:prstGeom prst="rect">
            <a:avLst/>
          </a:prstGeom>
        </p:spPr>
        <p:txBody>
          <a:bodyPr vert="horz" wrap="square" lIns="0" tIns="0" rIns="0" bIns="0" rtlCol="0">
            <a:noAutofit/>
          </a:bodyPr>
          <a:lstStyle>
            <a:lvl1pPr lvl="0" indent="0" defTabSz="913526" fontAlgn="base">
              <a:spcBef>
                <a:spcPct val="0"/>
              </a:spcBef>
              <a:spcAft>
                <a:spcPct val="0"/>
              </a:spcAft>
              <a:buClr>
                <a:schemeClr val="tx2"/>
              </a:buClr>
              <a:buSzPct val="100000"/>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10000"/>
              </a:spcBef>
              <a:spcAft>
                <a:spcPct val="0"/>
              </a:spcAft>
              <a:buClr>
                <a:srgbClr val="FFFFFF"/>
              </a:buClr>
              <a:buSzPct val="100000"/>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The African Union has set a goal to </a:t>
            </a: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increase vaccine manufacturing on the African continent to meet 60% of the demand by 2040 </a:t>
            </a: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and mandated the Partnerships for African Vaccine Manufacturing (PAVM) to </a:t>
            </a: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develop a framework for action to execute this </a:t>
            </a:r>
          </a:p>
        </p:txBody>
      </p:sp>
      <p:graphicFrame>
        <p:nvGraphicFramePr>
          <p:cNvPr id="35" name="Chart 34">
            <a:extLst>
              <a:ext uri="{FF2B5EF4-FFF2-40B4-BE49-F238E27FC236}">
                <a16:creationId xmlns:a16="http://schemas.microsoft.com/office/drawing/2014/main" id="{4B84C898-AE9C-45FA-A5F1-90FD318B1595}"/>
              </a:ext>
            </a:extLst>
          </p:cNvPr>
          <p:cNvGraphicFramePr/>
          <p:nvPr>
            <p:custDataLst>
              <p:tags r:id="rId6"/>
            </p:custDataLst>
          </p:nvPr>
        </p:nvGraphicFramePr>
        <p:xfrm>
          <a:off x="9474200" y="2528888"/>
          <a:ext cx="2152650" cy="2152650"/>
        </p:xfrm>
        <a:graphic>
          <a:graphicData uri="http://schemas.openxmlformats.org/drawingml/2006/chart">
            <c:chart xmlns:c="http://schemas.openxmlformats.org/drawingml/2006/chart" xmlns:r="http://schemas.openxmlformats.org/officeDocument/2006/relationships" r:id="rId15"/>
          </a:graphicData>
        </a:graphic>
      </p:graphicFrame>
      <p:graphicFrame>
        <p:nvGraphicFramePr>
          <p:cNvPr id="36" name="Chart 35">
            <a:extLst>
              <a:ext uri="{FF2B5EF4-FFF2-40B4-BE49-F238E27FC236}">
                <a16:creationId xmlns:a16="http://schemas.microsoft.com/office/drawing/2014/main" id="{86095F07-702A-47A6-8788-5108090D9D7F}"/>
              </a:ext>
            </a:extLst>
          </p:cNvPr>
          <p:cNvGraphicFramePr/>
          <p:nvPr>
            <p:custDataLst>
              <p:tags r:id="rId7"/>
            </p:custDataLst>
          </p:nvPr>
        </p:nvGraphicFramePr>
        <p:xfrm>
          <a:off x="6353175" y="2528888"/>
          <a:ext cx="2152650" cy="2152650"/>
        </p:xfrm>
        <a:graphic>
          <a:graphicData uri="http://schemas.openxmlformats.org/drawingml/2006/chart">
            <c:chart xmlns:c="http://schemas.openxmlformats.org/drawingml/2006/chart" xmlns:r="http://schemas.openxmlformats.org/officeDocument/2006/relationships" r:id="rId16"/>
          </a:graphicData>
        </a:graphic>
      </p:graphicFrame>
      <p:sp>
        <p:nvSpPr>
          <p:cNvPr id="17" name="TextBox 16">
            <a:extLst>
              <a:ext uri="{FF2B5EF4-FFF2-40B4-BE49-F238E27FC236}">
                <a16:creationId xmlns:a16="http://schemas.microsoft.com/office/drawing/2014/main" id="{DAFADB3C-E7C2-462C-811D-3D5B38AB981A}"/>
              </a:ext>
            </a:extLst>
          </p:cNvPr>
          <p:cNvSpPr txBox="1">
            <a:spLocks/>
          </p:cNvSpPr>
          <p:nvPr/>
        </p:nvSpPr>
        <p:spPr>
          <a:xfrm>
            <a:off x="6828532" y="3846513"/>
            <a:ext cx="512961" cy="307975"/>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99%</a:t>
            </a:r>
            <a:endParaRPr kumimoji="0" lang="en-US" sz="1000" b="1" i="0" u="none" strike="noStrike" kern="1200" cap="none" spc="0" normalizeH="0" baseline="0" noProof="0" dirty="0">
              <a:ln>
                <a:noFill/>
              </a:ln>
              <a:solidFill>
                <a:srgbClr val="FFFFFF"/>
              </a:solidFill>
              <a:effectLst/>
              <a:uLnTx/>
              <a:uFillTx/>
              <a:ea typeface="+mn-ea"/>
              <a:cs typeface="Arial" panose="020B0604020202020204" pitchFamily="34" charset="0"/>
            </a:endParaRPr>
          </a:p>
        </p:txBody>
      </p:sp>
      <p:sp>
        <p:nvSpPr>
          <p:cNvPr id="18" name="TextBox 17">
            <a:extLst>
              <a:ext uri="{FF2B5EF4-FFF2-40B4-BE49-F238E27FC236}">
                <a16:creationId xmlns:a16="http://schemas.microsoft.com/office/drawing/2014/main" id="{7FF7585A-B63A-4268-B91C-4975571B426E}"/>
              </a:ext>
            </a:extLst>
          </p:cNvPr>
          <p:cNvSpPr txBox="1">
            <a:spLocks/>
          </p:cNvSpPr>
          <p:nvPr/>
        </p:nvSpPr>
        <p:spPr>
          <a:xfrm>
            <a:off x="7310688" y="2616200"/>
            <a:ext cx="440826" cy="307975"/>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1% </a:t>
            </a:r>
          </a:p>
        </p:txBody>
      </p:sp>
      <p:sp>
        <p:nvSpPr>
          <p:cNvPr id="19" name="TextBox 18">
            <a:extLst>
              <a:ext uri="{FF2B5EF4-FFF2-40B4-BE49-F238E27FC236}">
                <a16:creationId xmlns:a16="http://schemas.microsoft.com/office/drawing/2014/main" id="{D1D8CFB7-8EB8-44AA-97B3-DC94858E50B8}"/>
              </a:ext>
            </a:extLst>
          </p:cNvPr>
          <p:cNvSpPr txBox="1">
            <a:spLocks/>
          </p:cNvSpPr>
          <p:nvPr/>
        </p:nvSpPr>
        <p:spPr>
          <a:xfrm>
            <a:off x="9871429" y="3136900"/>
            <a:ext cx="583493" cy="307975"/>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pl-PL" sz="2000" b="1" i="0" u="none" strike="noStrike" kern="1200" cap="none" spc="0" normalizeH="0" baseline="0" noProof="0" dirty="0">
                <a:ln>
                  <a:noFill/>
                </a:ln>
                <a:solidFill>
                  <a:srgbClr val="FFFFFF"/>
                </a:solidFill>
                <a:effectLst/>
                <a:uLnTx/>
                <a:uFillTx/>
                <a:ea typeface="+mn-ea"/>
                <a:cs typeface="Arial" panose="020B0604020202020204" pitchFamily="34" charset="0"/>
              </a:rPr>
              <a:t>40</a:t>
            </a: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 </a:t>
            </a:r>
          </a:p>
        </p:txBody>
      </p:sp>
      <p:sp>
        <p:nvSpPr>
          <p:cNvPr id="20" name="TextBox 19">
            <a:extLst>
              <a:ext uri="{FF2B5EF4-FFF2-40B4-BE49-F238E27FC236}">
                <a16:creationId xmlns:a16="http://schemas.microsoft.com/office/drawing/2014/main" id="{3988FCDE-F46D-4BA6-894A-3B943E160A98}"/>
              </a:ext>
            </a:extLst>
          </p:cNvPr>
          <p:cNvSpPr txBox="1">
            <a:spLocks/>
          </p:cNvSpPr>
          <p:nvPr/>
        </p:nvSpPr>
        <p:spPr>
          <a:xfrm>
            <a:off x="10991410" y="3536950"/>
            <a:ext cx="583493" cy="307975"/>
          </a:xfrm>
          <a:prstGeom prst="rect">
            <a:avLst/>
          </a:prstGeom>
          <a:ln>
            <a:noFill/>
          </a:ln>
        </p:spPr>
        <p:txBody>
          <a:bodyPr vert="horz" wrap="non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FFFFFF"/>
              </a:buClr>
              <a:buSzPct val="100000"/>
              <a:buFont typeface="Segoe UI" panose="020B0502040204020203" pitchFamily="34" charset="0"/>
              <a:buChar char="​"/>
              <a:tabLst/>
              <a:defRPr/>
            </a:pPr>
            <a:r>
              <a:rPr kumimoji="0" lang="pl-PL" sz="2000" b="1" i="0" u="none" strike="noStrike" kern="1200" cap="none" spc="0" normalizeH="0" baseline="0" noProof="0" dirty="0">
                <a:ln>
                  <a:noFill/>
                </a:ln>
                <a:solidFill>
                  <a:srgbClr val="FFFFFF"/>
                </a:solidFill>
                <a:effectLst/>
                <a:uLnTx/>
                <a:uFillTx/>
                <a:ea typeface="+mn-ea"/>
                <a:cs typeface="Arial" panose="020B0604020202020204" pitchFamily="34" charset="0"/>
              </a:rPr>
              <a:t>60</a:t>
            </a:r>
            <a:r>
              <a:rPr kumimoji="0" lang="en-US" sz="2000" b="1" i="0" u="none" strike="noStrike" kern="1200" cap="none" spc="0" normalizeH="0" baseline="0" noProof="0" dirty="0">
                <a:ln>
                  <a:noFill/>
                </a:ln>
                <a:solidFill>
                  <a:srgbClr val="FFFFFF"/>
                </a:solidFill>
                <a:effectLst/>
                <a:uLnTx/>
                <a:uFillTx/>
                <a:ea typeface="+mn-ea"/>
                <a:cs typeface="Arial" panose="020B0604020202020204" pitchFamily="34" charset="0"/>
              </a:rPr>
              <a:t>% </a:t>
            </a:r>
          </a:p>
        </p:txBody>
      </p:sp>
      <p:sp>
        <p:nvSpPr>
          <p:cNvPr id="21" name="TextBox 20">
            <a:extLst>
              <a:ext uri="{FF2B5EF4-FFF2-40B4-BE49-F238E27FC236}">
                <a16:creationId xmlns:a16="http://schemas.microsoft.com/office/drawing/2014/main" id="{91C999A2-7C27-49F8-8D90-31ED5E22F026}"/>
              </a:ext>
            </a:extLst>
          </p:cNvPr>
          <p:cNvSpPr txBox="1">
            <a:spLocks/>
          </p:cNvSpPr>
          <p:nvPr/>
        </p:nvSpPr>
        <p:spPr>
          <a:xfrm>
            <a:off x="7226299" y="2085975"/>
            <a:ext cx="571500" cy="307975"/>
          </a:xfrm>
          <a:prstGeom prst="rect">
            <a:avLst/>
          </a:prstGeom>
          <a:ln>
            <a:noFill/>
          </a:ln>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pl-PL" sz="2000" b="1" i="0" u="none" strike="noStrike" kern="1200" cap="none" spc="0" normalizeH="0" baseline="0" noProof="0" dirty="0">
                <a:ln>
                  <a:noFill/>
                </a:ln>
                <a:solidFill>
                  <a:srgbClr val="000000"/>
                </a:solidFill>
                <a:effectLst/>
                <a:uLnTx/>
                <a:uFillTx/>
                <a:ea typeface="+mn-ea"/>
                <a:cs typeface="Arial" panose="020B0604020202020204" pitchFamily="34" charset="0"/>
              </a:rPr>
              <a:t>2021</a:t>
            </a:r>
            <a:endParaRPr kumimoji="0" lang="en-US" sz="2000" b="1"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22" name="TextBox 21">
            <a:extLst>
              <a:ext uri="{FF2B5EF4-FFF2-40B4-BE49-F238E27FC236}">
                <a16:creationId xmlns:a16="http://schemas.microsoft.com/office/drawing/2014/main" id="{87FE6D93-B8AB-4319-9266-451131D06754}"/>
              </a:ext>
            </a:extLst>
          </p:cNvPr>
          <p:cNvSpPr txBox="1">
            <a:spLocks/>
          </p:cNvSpPr>
          <p:nvPr/>
        </p:nvSpPr>
        <p:spPr>
          <a:xfrm>
            <a:off x="10452099" y="2085975"/>
            <a:ext cx="571500" cy="307975"/>
          </a:xfrm>
          <a:prstGeom prst="rect">
            <a:avLst/>
          </a:prstGeom>
          <a:ln>
            <a:noFill/>
          </a:ln>
        </p:spPr>
        <p:txBody>
          <a:bodyPr vert="horz" wrap="non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pl-PL" sz="2000" b="1" i="0" u="none" strike="noStrike" kern="1200" cap="none" spc="0" normalizeH="0" baseline="0" noProof="0" dirty="0">
                <a:ln>
                  <a:noFill/>
                </a:ln>
                <a:solidFill>
                  <a:srgbClr val="000000"/>
                </a:solidFill>
                <a:effectLst/>
                <a:uLnTx/>
                <a:uFillTx/>
                <a:ea typeface="+mn-ea"/>
                <a:cs typeface="Arial" panose="020B0604020202020204" pitchFamily="34" charset="0"/>
              </a:rPr>
              <a:t>2040</a:t>
            </a:r>
            <a:endParaRPr kumimoji="0" lang="en-US" sz="1000" b="1" i="0" u="none" strike="noStrike" kern="1200" cap="none" spc="0" normalizeH="0" baseline="0" noProof="0" dirty="0">
              <a:ln>
                <a:noFill/>
              </a:ln>
              <a:solidFill>
                <a:srgbClr val="000000"/>
              </a:solidFill>
              <a:effectLst/>
              <a:uLnTx/>
              <a:uFillTx/>
              <a:ea typeface="+mn-ea"/>
              <a:cs typeface="Arial" panose="020B0604020202020204" pitchFamily="34" charset="0"/>
            </a:endParaRPr>
          </a:p>
        </p:txBody>
      </p:sp>
      <p:sp>
        <p:nvSpPr>
          <p:cNvPr id="24" name="RectangleLegend1">
            <a:extLst>
              <a:ext uri="{FF2B5EF4-FFF2-40B4-BE49-F238E27FC236}">
                <a16:creationId xmlns:a16="http://schemas.microsoft.com/office/drawing/2014/main" id="{E555D05F-16A5-43D5-A9D0-C320DB73A499}"/>
              </a:ext>
            </a:extLst>
          </p:cNvPr>
          <p:cNvSpPr/>
          <p:nvPr/>
        </p:nvSpPr>
        <p:spPr>
          <a:xfrm>
            <a:off x="9963636" y="1339215"/>
            <a:ext cx="137160" cy="137160"/>
          </a:xfrm>
          <a:prstGeom prst="rect">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mn-cs"/>
            </a:endParaRPr>
          </a:p>
        </p:txBody>
      </p:sp>
      <p:sp>
        <p:nvSpPr>
          <p:cNvPr id="25" name="RectangleLegend2">
            <a:extLst>
              <a:ext uri="{FF2B5EF4-FFF2-40B4-BE49-F238E27FC236}">
                <a16:creationId xmlns:a16="http://schemas.microsoft.com/office/drawing/2014/main" id="{55C92CB7-9FF0-4FCD-8E90-FA2F4612C8CD}"/>
              </a:ext>
            </a:extLst>
          </p:cNvPr>
          <p:cNvSpPr/>
          <p:nvPr/>
        </p:nvSpPr>
        <p:spPr>
          <a:xfrm>
            <a:off x="10704376" y="1339215"/>
            <a:ext cx="137160" cy="137160"/>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srgbClr val="000000"/>
              </a:solidFill>
              <a:effectLst/>
              <a:uLnTx/>
              <a:uFillTx/>
              <a:ea typeface="+mn-ea"/>
              <a:cs typeface="+mn-cs"/>
            </a:endParaRPr>
          </a:p>
        </p:txBody>
      </p:sp>
      <p:sp>
        <p:nvSpPr>
          <p:cNvPr id="26" name="Legend1">
            <a:extLst>
              <a:ext uri="{FF2B5EF4-FFF2-40B4-BE49-F238E27FC236}">
                <a16:creationId xmlns:a16="http://schemas.microsoft.com/office/drawing/2014/main" id="{84F3EFF2-7225-4DC7-A460-D7B46FCF45B1}"/>
              </a:ext>
            </a:extLst>
          </p:cNvPr>
          <p:cNvSpPr txBox="1"/>
          <p:nvPr/>
        </p:nvSpPr>
        <p:spPr>
          <a:xfrm>
            <a:off x="10184106" y="1315720"/>
            <a:ext cx="365366" cy="184150"/>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mn-cs"/>
              </a:rPr>
              <a:t>Local</a:t>
            </a:r>
          </a:p>
        </p:txBody>
      </p:sp>
      <p:sp>
        <p:nvSpPr>
          <p:cNvPr id="27" name="Legend2">
            <a:extLst>
              <a:ext uri="{FF2B5EF4-FFF2-40B4-BE49-F238E27FC236}">
                <a16:creationId xmlns:a16="http://schemas.microsoft.com/office/drawing/2014/main" id="{2076C8FA-B2B8-4288-8B81-361D148DBD6A}"/>
              </a:ext>
            </a:extLst>
          </p:cNvPr>
          <p:cNvSpPr txBox="1"/>
          <p:nvPr/>
        </p:nvSpPr>
        <p:spPr>
          <a:xfrm>
            <a:off x="10924847" y="1315720"/>
            <a:ext cx="605737" cy="184150"/>
          </a:xfrm>
          <a:prstGeom prst="rect">
            <a:avLst/>
          </a:prstGeom>
          <a:noFill/>
          <a:ln>
            <a:noFill/>
            <a:miter lim="800000"/>
          </a:ln>
        </p:spPr>
        <p:txBody>
          <a:bodyPr wrap="none" lIns="0" tIns="0" rIns="0" bIns="0" rtlCol="0" anchor="ctr" anchorCtr="0">
            <a:spAutoFit/>
          </a:bodyPr>
          <a:lstStyle/>
          <a:p>
            <a:pPr marL="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1200" cap="none" spc="0" normalizeH="0" baseline="0" noProof="0" dirty="0">
                <a:ln>
                  <a:noFill/>
                </a:ln>
                <a:solidFill>
                  <a:srgbClr val="000000"/>
                </a:solidFill>
                <a:effectLst/>
                <a:uLnTx/>
                <a:uFillTx/>
                <a:ea typeface="+mn-ea"/>
                <a:cs typeface="+mn-cs"/>
              </a:rPr>
              <a:t>Imported</a:t>
            </a:r>
          </a:p>
        </p:txBody>
      </p:sp>
      <p:sp>
        <p:nvSpPr>
          <p:cNvPr id="28" name="TextBox 27">
            <a:extLst>
              <a:ext uri="{FF2B5EF4-FFF2-40B4-BE49-F238E27FC236}">
                <a16:creationId xmlns:a16="http://schemas.microsoft.com/office/drawing/2014/main" id="{97243063-4C21-40D4-A74E-D47E315AB6AF}"/>
              </a:ext>
            </a:extLst>
          </p:cNvPr>
          <p:cNvSpPr txBox="1"/>
          <p:nvPr>
            <p:custDataLst>
              <p:tags r:id="rId8"/>
            </p:custDataLst>
          </p:nvPr>
        </p:nvSpPr>
        <p:spPr>
          <a:xfrm>
            <a:off x="2875825" y="4000500"/>
            <a:ext cx="2972188" cy="984250"/>
          </a:xfrm>
          <a:prstGeom prst="rect">
            <a:avLst/>
          </a:prstGeom>
        </p:spPr>
        <p:txBody>
          <a:bodyPr vert="horz" wrap="square" lIns="0" tIns="0" rIns="0" bIns="0" rtlCol="0">
            <a:spAutoFit/>
          </a:bodyPr>
          <a:lstStyle>
            <a:lvl1pPr lvl="0" indent="0" defTabSz="913526" fontAlgn="base">
              <a:spcBef>
                <a:spcPct val="0"/>
              </a:spcBef>
              <a:spcAft>
                <a:spcPct val="0"/>
              </a:spcAft>
              <a:buClr>
                <a:schemeClr val="tx2"/>
              </a:buClr>
              <a:buSzPct val="100000"/>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eaLnBrk="1" fontAlgn="base" latinLnBrk="0" hangingPunct="1">
              <a:lnSpc>
                <a:spcPct val="100000"/>
              </a:lnSpc>
              <a:spcBef>
                <a:spcPct val="10000"/>
              </a:spcBef>
              <a:spcAft>
                <a:spcPct val="0"/>
              </a:spcAft>
              <a:buClr>
                <a:srgbClr val="FFFFFF"/>
              </a:buClr>
              <a:buSzPct val="100000"/>
              <a:buFontTx/>
              <a:buNone/>
              <a:tabLst/>
              <a:defRPr/>
            </a:pPr>
            <a:r>
              <a:rPr kumimoji="0" lang="en-US" sz="1600" b="0" i="0" u="none" strike="noStrike" kern="1200" cap="none" spc="0" normalizeH="0" baseline="0" noProof="0" dirty="0">
                <a:ln>
                  <a:noFill/>
                </a:ln>
                <a:solidFill>
                  <a:srgbClr val="000000"/>
                </a:solidFill>
                <a:effectLst/>
                <a:uLnTx/>
                <a:uFillTx/>
                <a:ea typeface="+mn-ea"/>
                <a:cs typeface="Arial" panose="020B0604020202020204" pitchFamily="34" charset="0"/>
              </a:rPr>
              <a:t>The first pillar of the New Public Health Order is </a:t>
            </a:r>
            <a:r>
              <a:rPr kumimoji="0" lang="en-US" sz="1600" b="1" i="0" u="none" strike="noStrike" kern="1200" cap="none" spc="0" normalizeH="0" baseline="0" noProof="0" dirty="0">
                <a:ln>
                  <a:noFill/>
                </a:ln>
                <a:solidFill>
                  <a:srgbClr val="000000"/>
                </a:solidFill>
                <a:effectLst/>
                <a:uLnTx/>
                <a:uFillTx/>
                <a:ea typeface="+mn-ea"/>
                <a:cs typeface="Arial" panose="020B0604020202020204" pitchFamily="34" charset="0"/>
              </a:rPr>
              <a:t>e</a:t>
            </a:r>
            <a:r>
              <a:rPr kumimoji="0" lang="en-US" sz="1600" b="1" i="0" u="none" strike="noStrike" kern="1200" cap="none" spc="0" normalizeH="0" baseline="0" noProof="0" dirty="0">
                <a:ln>
                  <a:noFill/>
                </a:ln>
                <a:solidFill>
                  <a:srgbClr val="000000"/>
                </a:solidFill>
                <a:effectLst/>
                <a:uLnTx/>
                <a:uFillTx/>
                <a:ea typeface="+mn-ea"/>
              </a:rPr>
              <a:t>xpanded manufacturing of vaccines</a:t>
            </a:r>
            <a:r>
              <a:rPr kumimoji="0" lang="en-US" sz="1600" b="0" i="0" u="none" strike="noStrike" kern="1200" cap="none" spc="0" normalizeH="0" baseline="0" noProof="0" dirty="0">
                <a:ln>
                  <a:noFill/>
                </a:ln>
                <a:solidFill>
                  <a:srgbClr val="000000"/>
                </a:solidFill>
                <a:effectLst/>
                <a:uLnTx/>
                <a:uFillTx/>
                <a:ea typeface="+mn-ea"/>
              </a:rPr>
              <a:t>, diagnostics and therapeutics</a:t>
            </a:r>
            <a:r>
              <a:rPr kumimoji="0" lang="en-US" sz="1600" b="0" i="0" u="none" strike="noStrike" kern="1200" cap="none" spc="0" normalizeH="0" baseline="30000" noProof="0" dirty="0">
                <a:ln>
                  <a:noFill/>
                </a:ln>
                <a:solidFill>
                  <a:srgbClr val="000000"/>
                </a:solidFill>
                <a:effectLst/>
                <a:uLnTx/>
                <a:uFillTx/>
                <a:ea typeface="+mn-ea"/>
              </a:rPr>
              <a:t>1</a:t>
            </a:r>
            <a:r>
              <a:rPr kumimoji="0" lang="en-US" sz="1600" b="0" i="0" u="none" strike="noStrike" kern="1200" cap="none" spc="0" normalizeH="0" baseline="0" noProof="0" dirty="0">
                <a:ln>
                  <a:noFill/>
                </a:ln>
                <a:solidFill>
                  <a:srgbClr val="000000"/>
                </a:solidFill>
                <a:effectLst/>
                <a:uLnTx/>
                <a:uFillTx/>
                <a:ea typeface="+mn-ea"/>
              </a:rPr>
              <a:t> </a:t>
            </a:r>
          </a:p>
        </p:txBody>
      </p:sp>
      <p:sp>
        <p:nvSpPr>
          <p:cNvPr id="29" name="TextBox 28">
            <a:extLst>
              <a:ext uri="{FF2B5EF4-FFF2-40B4-BE49-F238E27FC236}">
                <a16:creationId xmlns:a16="http://schemas.microsoft.com/office/drawing/2014/main" id="{4D5A5E8D-37CE-45EF-A49B-3EF071A94CA1}"/>
              </a:ext>
            </a:extLst>
          </p:cNvPr>
          <p:cNvSpPr txBox="1">
            <a:spLocks/>
          </p:cNvSpPr>
          <p:nvPr/>
        </p:nvSpPr>
        <p:spPr>
          <a:xfrm>
            <a:off x="554736" y="1630363"/>
            <a:ext cx="5293276" cy="303213"/>
          </a:xfrm>
          <a:prstGeom prst="rect">
            <a:avLst/>
          </a:prstGeom>
        </p:spPr>
        <p:txBody>
          <a:bodyPr vert="horz" wrap="square" lIns="0" tIns="0" rIns="0" bIns="27432" rtlCol="0" anchor="b">
            <a:spAutoFit/>
          </a:bodyPr>
          <a:lstStyle>
            <a:lvl1pPr lvl="0" indent="0" defTabSz="913526" fontAlgn="base">
              <a:spcBef>
                <a:spcPct val="0"/>
              </a:spcBef>
              <a:spcAft>
                <a:spcPct val="0"/>
              </a:spcAft>
              <a:buClr>
                <a:schemeClr val="tx2"/>
              </a:buClr>
              <a:buSzPct val="100000"/>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eaLnBrk="1" fontAlgn="base" latinLnBrk="0" hangingPunct="1">
              <a:lnSpc>
                <a:spcPct val="100000"/>
              </a:lnSpc>
              <a:spcBef>
                <a:spcPct val="0"/>
              </a:spcBef>
              <a:spcAft>
                <a:spcPct val="0"/>
              </a:spcAft>
              <a:buClr>
                <a:srgbClr val="FFFFFF"/>
              </a:buClr>
              <a:buSzPct val="100000"/>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Context</a:t>
            </a:r>
            <a:endParaRPr kumimoji="0" lang="en-US" sz="1800" b="1" i="0" u="none" strike="noStrike" kern="1200" cap="none" spc="0" normalizeH="0" baseline="0" noProof="0" dirty="0">
              <a:ln>
                <a:noFill/>
              </a:ln>
              <a:solidFill>
                <a:srgbClr val="000000"/>
              </a:solidFill>
              <a:effectLst/>
              <a:uLnTx/>
              <a:uFillTx/>
              <a:ea typeface="+mn-ea"/>
            </a:endParaRPr>
          </a:p>
        </p:txBody>
      </p:sp>
      <p:sp>
        <p:nvSpPr>
          <p:cNvPr id="30" name="TextBox 29">
            <a:extLst>
              <a:ext uri="{FF2B5EF4-FFF2-40B4-BE49-F238E27FC236}">
                <a16:creationId xmlns:a16="http://schemas.microsoft.com/office/drawing/2014/main" id="{0B2D8B09-648A-4EAA-BC32-087B81E9BC19}"/>
              </a:ext>
            </a:extLst>
          </p:cNvPr>
          <p:cNvSpPr txBox="1">
            <a:spLocks/>
          </p:cNvSpPr>
          <p:nvPr/>
        </p:nvSpPr>
        <p:spPr>
          <a:xfrm>
            <a:off x="6343988" y="1630363"/>
            <a:ext cx="5293276" cy="303213"/>
          </a:xfrm>
          <a:prstGeom prst="rect">
            <a:avLst/>
          </a:prstGeom>
        </p:spPr>
        <p:txBody>
          <a:bodyPr vert="horz" wrap="square" lIns="0" tIns="0" rIns="0" bIns="27432" rtlCol="0" anchor="b">
            <a:noAutofit/>
          </a:bodyPr>
          <a:lstStyle>
            <a:lvl1pPr lvl="0" indent="0" defTabSz="913526" fontAlgn="base">
              <a:spcBef>
                <a:spcPct val="0"/>
              </a:spcBef>
              <a:spcAft>
                <a:spcPct val="0"/>
              </a:spcAft>
              <a:buClr>
                <a:schemeClr val="tx2"/>
              </a:buClr>
              <a:buSzPct val="100000"/>
              <a:defRPr sz="1600" baseline="0"/>
            </a:lvl1pPr>
            <a:lvl2pPr marL="197607" lvl="1" indent="-195987" defTabSz="913526" fontAlgn="base">
              <a:spcBef>
                <a:spcPct val="0"/>
              </a:spcBef>
              <a:spcAft>
                <a:spcPct val="0"/>
              </a:spcAft>
              <a:buClr>
                <a:schemeClr val="tx2"/>
              </a:buClr>
              <a:buSzPct val="125000"/>
              <a:buFont typeface="Arial" charset="0"/>
              <a:buChar char="▪"/>
              <a:defRPr sz="1600" baseline="0"/>
            </a:lvl2pPr>
            <a:lvl3pPr marL="466481" lvl="2" indent="-267255" defTabSz="913526" fontAlgn="base">
              <a:spcBef>
                <a:spcPct val="0"/>
              </a:spcBef>
              <a:spcAft>
                <a:spcPct val="0"/>
              </a:spcAft>
              <a:buClr>
                <a:schemeClr val="tx2"/>
              </a:buClr>
              <a:buSzPct val="120000"/>
              <a:buFont typeface="Arial" charset="0"/>
              <a:buChar char="–"/>
              <a:defRPr sz="1600" baseline="0"/>
            </a:lvl3pPr>
            <a:lvl4pPr marL="626835" lvl="3" indent="-158733" defTabSz="913526" fontAlgn="base">
              <a:spcBef>
                <a:spcPct val="0"/>
              </a:spcBef>
              <a:spcAft>
                <a:spcPct val="0"/>
              </a:spcAft>
              <a:buClr>
                <a:schemeClr val="tx2"/>
              </a:buClr>
              <a:buSzPct val="120000"/>
              <a:buFont typeface="Arial" charset="0"/>
              <a:buChar char="▫"/>
              <a:defRPr sz="1600" baseline="0"/>
            </a:lvl4pPr>
            <a:lvl5pPr marL="765029" lvl="4" indent="-132818" defTabSz="913526" fontAlgn="base">
              <a:spcBef>
                <a:spcPct val="0"/>
              </a:spcBef>
              <a:spcAft>
                <a:spcPct val="0"/>
              </a:spcAft>
              <a:buClr>
                <a:schemeClr val="tx2"/>
              </a:buClr>
              <a:buSzPct val="89000"/>
              <a:buFont typeface="Arial" charset="0"/>
              <a:buChar char="-"/>
              <a:defRPr sz="1600" baseline="0"/>
            </a:lvl5pPr>
            <a:lvl6pPr marL="765029" indent="-132818" defTabSz="913526" fontAlgn="base">
              <a:spcBef>
                <a:spcPct val="0"/>
              </a:spcBef>
              <a:spcAft>
                <a:spcPct val="0"/>
              </a:spcAft>
              <a:buClr>
                <a:schemeClr val="tx2"/>
              </a:buClr>
              <a:buSzPct val="89000"/>
              <a:buFont typeface="Arial" charset="0"/>
              <a:buChar char="-"/>
              <a:defRPr sz="1632" baseline="0"/>
            </a:lvl6pPr>
            <a:lvl7pPr marL="765029" indent="-132818" defTabSz="913526" fontAlgn="base">
              <a:spcBef>
                <a:spcPct val="0"/>
              </a:spcBef>
              <a:spcAft>
                <a:spcPct val="0"/>
              </a:spcAft>
              <a:buClr>
                <a:schemeClr val="tx2"/>
              </a:buClr>
              <a:buSzPct val="89000"/>
              <a:buFont typeface="Arial" charset="0"/>
              <a:buChar char="-"/>
              <a:defRPr sz="1632" baseline="0"/>
            </a:lvl7pPr>
            <a:lvl8pPr marL="765029" indent="-132818" defTabSz="913526" fontAlgn="base">
              <a:spcBef>
                <a:spcPct val="0"/>
              </a:spcBef>
              <a:spcAft>
                <a:spcPct val="0"/>
              </a:spcAft>
              <a:buClr>
                <a:schemeClr val="tx2"/>
              </a:buClr>
              <a:buSzPct val="89000"/>
              <a:buFont typeface="Arial" charset="0"/>
              <a:buChar char="-"/>
              <a:defRPr sz="1632" baseline="0"/>
            </a:lvl8pPr>
            <a:lvl9pPr marL="765029" indent="-132818" defTabSz="913526" fontAlgn="base">
              <a:spcBef>
                <a:spcPct val="0"/>
              </a:spcBef>
              <a:spcAft>
                <a:spcPct val="0"/>
              </a:spcAft>
              <a:buClr>
                <a:schemeClr val="tx2"/>
              </a:buClr>
              <a:buSzPct val="89000"/>
              <a:buFont typeface="Arial" charset="0"/>
              <a:buChar char="-"/>
              <a:defRPr sz="1632" baseline="0"/>
            </a:lvl9pPr>
          </a:lstStyle>
          <a:p>
            <a:pPr marL="0" marR="0" lvl="0" indent="0" algn="l" defTabSz="913526" rtl="0" eaLnBrk="1" fontAlgn="base" latinLnBrk="0" hangingPunct="1">
              <a:lnSpc>
                <a:spcPct val="100000"/>
              </a:lnSpc>
              <a:spcBef>
                <a:spcPct val="0"/>
              </a:spcBef>
              <a:spcAft>
                <a:spcPct val="0"/>
              </a:spcAft>
              <a:buClr>
                <a:srgbClr val="FFFFFF"/>
              </a:buClr>
              <a:buSzPct val="100000"/>
              <a:buFontTx/>
              <a:buNone/>
              <a:tabLst/>
              <a:defRPr/>
            </a:pPr>
            <a:r>
              <a:rPr kumimoji="0" lang="en-US" sz="1800" b="1" i="0" u="none" strike="noStrike" kern="1200" cap="none" spc="0" normalizeH="0" baseline="0" noProof="0" dirty="0">
                <a:ln>
                  <a:noFill/>
                </a:ln>
                <a:solidFill>
                  <a:srgbClr val="000000"/>
                </a:solidFill>
                <a:effectLst/>
                <a:uLnTx/>
                <a:uFillTx/>
                <a:ea typeface="+mn-ea"/>
                <a:cs typeface="Arial" panose="020B0604020202020204" pitchFamily="34" charset="0"/>
              </a:rPr>
              <a:t>Ambition</a:t>
            </a:r>
            <a:endParaRPr kumimoji="0" lang="en-US" sz="1800" b="1" i="0" u="none" strike="noStrike" kern="1200" cap="none" spc="0" normalizeH="0" baseline="0" noProof="0" dirty="0">
              <a:ln>
                <a:noFill/>
              </a:ln>
              <a:solidFill>
                <a:srgbClr val="000000"/>
              </a:solidFill>
              <a:effectLst/>
              <a:uLnTx/>
              <a:uFillTx/>
              <a:ea typeface="+mn-ea"/>
            </a:endParaRPr>
          </a:p>
        </p:txBody>
      </p:sp>
      <p:cxnSp>
        <p:nvCxnSpPr>
          <p:cNvPr id="31" name="Straight Connector 30">
            <a:extLst>
              <a:ext uri="{FF2B5EF4-FFF2-40B4-BE49-F238E27FC236}">
                <a16:creationId xmlns:a16="http://schemas.microsoft.com/office/drawing/2014/main" id="{D79EEE14-1137-4F1E-A1EE-72CAC105537C}"/>
              </a:ext>
            </a:extLst>
          </p:cNvPr>
          <p:cNvCxnSpPr>
            <a:cxnSpLocks/>
          </p:cNvCxnSpPr>
          <p:nvPr/>
        </p:nvCxnSpPr>
        <p:spPr>
          <a:xfrm>
            <a:off x="554736" y="1933575"/>
            <a:ext cx="11082528" cy="0"/>
          </a:xfrm>
          <a:prstGeom prst="line">
            <a:avLst/>
          </a:prstGeom>
          <a:ln w="1270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32" name="Arrow: Right 31">
            <a:extLst>
              <a:ext uri="{FF2B5EF4-FFF2-40B4-BE49-F238E27FC236}">
                <a16:creationId xmlns:a16="http://schemas.microsoft.com/office/drawing/2014/main" id="{30ADC46D-4996-4AE5-BCFA-6C5BFA9850EF}"/>
              </a:ext>
            </a:extLst>
          </p:cNvPr>
          <p:cNvSpPr>
            <a:spLocks/>
          </p:cNvSpPr>
          <p:nvPr/>
        </p:nvSpPr>
        <p:spPr>
          <a:xfrm>
            <a:off x="8491755" y="2085975"/>
            <a:ext cx="1266387" cy="307975"/>
          </a:xfrm>
          <a:prstGeom prst="rightArrow">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a:solidFill>
                <a:schemeClr val="bg1"/>
              </a:solidFill>
            </a:endParaRPr>
          </a:p>
        </p:txBody>
      </p:sp>
      <p:cxnSp>
        <p:nvCxnSpPr>
          <p:cNvPr id="33" name="Straight Connector 32">
            <a:extLst>
              <a:ext uri="{FF2B5EF4-FFF2-40B4-BE49-F238E27FC236}">
                <a16:creationId xmlns:a16="http://schemas.microsoft.com/office/drawing/2014/main" id="{C4C083F0-1136-49F9-9521-074727BB9A60}"/>
              </a:ext>
            </a:extLst>
          </p:cNvPr>
          <p:cNvCxnSpPr>
            <a:cxnSpLocks/>
          </p:cNvCxnSpPr>
          <p:nvPr/>
        </p:nvCxnSpPr>
        <p:spPr>
          <a:xfrm>
            <a:off x="554737" y="3832225"/>
            <a:ext cx="529327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080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Object 6" hidden="1">
            <a:extLst>
              <a:ext uri="{FF2B5EF4-FFF2-40B4-BE49-F238E27FC236}">
                <a16:creationId xmlns:a16="http://schemas.microsoft.com/office/drawing/2014/main" id="{2B7F6585-1071-A90F-5220-677B83295078}"/>
              </a:ext>
            </a:extLst>
          </p:cNvPr>
          <p:cNvGraphicFramePr>
            <a:graphicFrameLocks noChangeAspect="1"/>
          </p:cNvGraphicFramePr>
          <p:nvPr>
            <p:custDataLst>
              <p:tags r:id="rId1"/>
            </p:custDataLst>
            <p:extLst>
              <p:ext uri="{D42A27DB-BD31-4B8C-83A1-F6EECF244321}">
                <p14:modId xmlns:p14="http://schemas.microsoft.com/office/powerpoint/2010/main" val="1431867053"/>
              </p:ext>
            </p:extLst>
          </p:nvPr>
        </p:nvGraphicFramePr>
        <p:xfrm>
          <a:off x="1588" y="1588"/>
          <a:ext cx="1227" cy="1588"/>
        </p:xfrm>
        <a:graphic>
          <a:graphicData uri="http://schemas.openxmlformats.org/presentationml/2006/ole">
            <mc:AlternateContent xmlns:mc="http://schemas.openxmlformats.org/markup-compatibility/2006">
              <mc:Choice xmlns:v="urn:schemas-microsoft-com:vml" Requires="v">
                <p:oleObj name="think-cell Slide" r:id="rId15" imgW="7772400" imgH="10058400" progId="TCLayout.ActiveDocument.1">
                  <p:embed/>
                </p:oleObj>
              </mc:Choice>
              <mc:Fallback>
                <p:oleObj name="think-cell Slide" r:id="rId15" imgW="7772400" imgH="10058400" progId="TCLayout.ActiveDocument.1">
                  <p:embed/>
                  <p:pic>
                    <p:nvPicPr>
                      <p:cNvPr id="5" name="Object 6" hidden="1">
                        <a:extLst>
                          <a:ext uri="{FF2B5EF4-FFF2-40B4-BE49-F238E27FC236}">
                            <a16:creationId xmlns:a16="http://schemas.microsoft.com/office/drawing/2014/main" id="{2B7F6585-1071-A90F-5220-677B83295078}"/>
                          </a:ext>
                        </a:extLst>
                      </p:cNvPr>
                      <p:cNvPicPr/>
                      <p:nvPr/>
                    </p:nvPicPr>
                    <p:blipFill>
                      <a:blip r:embed="rId16"/>
                      <a:stretch>
                        <a:fillRect/>
                      </a:stretch>
                    </p:blipFill>
                    <p:spPr>
                      <a:xfrm>
                        <a:off x="1588" y="1588"/>
                        <a:ext cx="1227"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6D71CD81-F6EE-169E-AA8E-AA5F652C84DB}"/>
              </a:ext>
            </a:extLst>
          </p:cNvPr>
          <p:cNvSpPr>
            <a:spLocks noGrp="1"/>
          </p:cNvSpPr>
          <p:nvPr>
            <p:ph type="title"/>
            <p:custDataLst>
              <p:tags r:id="rId2"/>
            </p:custDataLst>
          </p:nvPr>
        </p:nvSpPr>
        <p:spPr>
          <a:xfrm>
            <a:off x="554736" y="134291"/>
            <a:ext cx="10316464" cy="769441"/>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dirty="0"/>
              <a:t>Health product manufacturing and innovation provides a sizeable opportunity on the African continent </a:t>
            </a:r>
          </a:p>
        </p:txBody>
      </p:sp>
      <p:grpSp>
        <p:nvGrpSpPr>
          <p:cNvPr id="7" name="Group 6">
            <a:extLst>
              <a:ext uri="{FF2B5EF4-FFF2-40B4-BE49-F238E27FC236}">
                <a16:creationId xmlns:a16="http://schemas.microsoft.com/office/drawing/2014/main" id="{F7E5EBC3-601C-4F01-B0DF-99390AC6D623}"/>
              </a:ext>
            </a:extLst>
          </p:cNvPr>
          <p:cNvGrpSpPr>
            <a:grpSpLocks/>
          </p:cNvGrpSpPr>
          <p:nvPr/>
        </p:nvGrpSpPr>
        <p:grpSpPr>
          <a:xfrm>
            <a:off x="606367" y="2222881"/>
            <a:ext cx="4522730" cy="830997"/>
            <a:chOff x="606367" y="1529117"/>
            <a:chExt cx="4522730" cy="830997"/>
          </a:xfrm>
        </p:grpSpPr>
        <p:sp>
          <p:nvSpPr>
            <p:cNvPr id="15" name="TextBox 14">
              <a:extLst>
                <a:ext uri="{FF2B5EF4-FFF2-40B4-BE49-F238E27FC236}">
                  <a16:creationId xmlns:a16="http://schemas.microsoft.com/office/drawing/2014/main" id="{EDB80FD0-1528-42D1-BB9B-E26D38271B25}"/>
                </a:ext>
              </a:extLst>
            </p:cNvPr>
            <p:cNvSpPr txBox="1"/>
            <p:nvPr/>
          </p:nvSpPr>
          <p:spPr>
            <a:xfrm>
              <a:off x="1410493" y="1529117"/>
              <a:ext cx="3718604"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lang="en-US" sz="1800" dirty="0">
                  <a:solidFill>
                    <a:srgbClr val="000000"/>
                  </a:solidFill>
                  <a:latin typeface="Arial"/>
                </a:rPr>
                <a:t>~30 bn USD </a:t>
              </a: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market in 2022 in Africa across health products (vaccines, therapeutics, diagnostics, etc.)</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20" name="CustomIcon">
              <a:extLst>
                <a:ext uri="{FF2B5EF4-FFF2-40B4-BE49-F238E27FC236}">
                  <a16:creationId xmlns:a16="http://schemas.microsoft.com/office/drawing/2014/main" id="{9D0BB006-F978-4311-B224-D110306A4779}"/>
                </a:ext>
              </a:extLst>
            </p:cNvPr>
            <p:cNvPicPr>
              <a:picLocks noChangeAspect="1"/>
            </p:cNvPicPr>
            <p:nvPr>
              <p:custDataLst>
                <p:tags r:id="rId13"/>
              </p:custDataLst>
            </p:nvPr>
          </p:nvPicPr>
          <p:blipFill>
            <a:blip r:embed="rId17">
              <a:extLst>
                <a:ext uri="{96DAC541-7B7A-43D3-8B79-37D633B846F1}">
                  <asvg:svgBlip xmlns:asvg="http://schemas.microsoft.com/office/drawing/2016/SVG/main" r:embed="rId18"/>
                </a:ext>
              </a:extLst>
            </a:blip>
            <a:stretch>
              <a:fillRect/>
            </a:stretch>
          </p:blipFill>
          <p:spPr>
            <a:xfrm>
              <a:off x="606367" y="1529117"/>
              <a:ext cx="609600" cy="609600"/>
            </a:xfrm>
            <a:prstGeom prst="rect">
              <a:avLst/>
            </a:prstGeom>
          </p:spPr>
        </p:pic>
      </p:grpSp>
      <p:sp>
        <p:nvSpPr>
          <p:cNvPr id="18" name="TextBox 17">
            <a:extLst>
              <a:ext uri="{FF2B5EF4-FFF2-40B4-BE49-F238E27FC236}">
                <a16:creationId xmlns:a16="http://schemas.microsoft.com/office/drawing/2014/main" id="{EABEAC75-6B8A-4807-818A-41505A50D62E}"/>
              </a:ext>
            </a:extLst>
          </p:cNvPr>
          <p:cNvSpPr txBox="1"/>
          <p:nvPr/>
        </p:nvSpPr>
        <p:spPr>
          <a:xfrm>
            <a:off x="1410493" y="4650963"/>
            <a:ext cx="3559857"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effectLst/>
                <a:uLnTx/>
                <a:uFillTx/>
                <a:latin typeface="Arial"/>
                <a:ea typeface="+mn-ea"/>
                <a:cs typeface="Arial" panose="020B0604020202020204" pitchFamily="34" charset="0"/>
              </a:rPr>
              <a:t>Additional </a:t>
            </a:r>
            <a:r>
              <a:rPr lang="en-US" sz="1800" dirty="0">
                <a:latin typeface="Arial"/>
              </a:rPr>
              <a:t>~7</a:t>
            </a:r>
            <a:r>
              <a:rPr kumimoji="0" lang="en-US" sz="1800" b="0" i="0" u="none" strike="noStrike" kern="1200" cap="none" spc="0" normalizeH="0" baseline="0" noProof="0" dirty="0">
                <a:ln>
                  <a:noFill/>
                </a:ln>
                <a:effectLst/>
                <a:uLnTx/>
                <a:uFillTx/>
                <a:latin typeface="Arial"/>
                <a:ea typeface="+mn-ea"/>
                <a:cs typeface="Arial" panose="020B0604020202020204" pitchFamily="34" charset="0"/>
              </a:rPr>
              <a:t> bn USD</a:t>
            </a:r>
            <a:r>
              <a:rPr lang="en-US" sz="1800" dirty="0">
                <a:latin typeface="Arial"/>
              </a:rPr>
              <a:t> </a:t>
            </a: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growth expected in the next </a:t>
            </a:r>
            <a:r>
              <a:rPr lang="en-US" sz="1800" dirty="0">
                <a:solidFill>
                  <a:srgbClr val="000000"/>
                </a:solidFill>
                <a:latin typeface="Arial"/>
              </a:rPr>
              <a:t>5</a:t>
            </a: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 years</a:t>
            </a:r>
            <a:r>
              <a:rPr kumimoji="0" lang="en-US" sz="1800" b="0" i="0" u="none" strike="noStrike" kern="1200" cap="none" spc="0" normalizeH="0" baseline="30000" noProof="0" dirty="0">
                <a:ln>
                  <a:noFill/>
                </a:ln>
                <a:solidFill>
                  <a:srgbClr val="000000"/>
                </a:solidFill>
                <a:effectLst/>
                <a:uLnTx/>
                <a:uFillTx/>
                <a:latin typeface="Arial"/>
                <a:ea typeface="+mn-ea"/>
                <a:cs typeface="Arial" panose="020B0604020202020204" pitchFamily="34" charset="0"/>
              </a:rPr>
              <a:t>2</a:t>
            </a:r>
            <a:endParaRPr kumimoji="0" lang="en-US" sz="1800" b="1" i="0" u="none" strike="noStrike" kern="1200" cap="none" spc="0" normalizeH="0" noProof="0" dirty="0">
              <a:ln>
                <a:noFill/>
              </a:ln>
              <a:solidFill>
                <a:srgbClr val="000000"/>
              </a:solidFill>
              <a:effectLst/>
              <a:uLnTx/>
              <a:uFillTx/>
              <a:latin typeface="Arial"/>
              <a:ea typeface="+mn-ea"/>
              <a:cs typeface="Arial" panose="020B0604020202020204" pitchFamily="34" charset="0"/>
            </a:endParaRPr>
          </a:p>
        </p:txBody>
      </p:sp>
      <p:pic>
        <p:nvPicPr>
          <p:cNvPr id="26" name="CustomIcon">
            <a:extLst>
              <a:ext uri="{FF2B5EF4-FFF2-40B4-BE49-F238E27FC236}">
                <a16:creationId xmlns:a16="http://schemas.microsoft.com/office/drawing/2014/main" id="{1BD3E8DA-09BE-455F-94F1-D7410A099826}"/>
              </a:ext>
            </a:extLst>
          </p:cNvPr>
          <p:cNvPicPr>
            <a:picLocks noChangeAspect="1"/>
          </p:cNvPicPr>
          <p:nvPr>
            <p:custDataLst>
              <p:tags r:id="rId3"/>
            </p:custDataLst>
          </p:nvPr>
        </p:nvPicPr>
        <p:blipFill>
          <a:blip r:embed="rId19">
            <a:extLst>
              <a:ext uri="{96DAC541-7B7A-43D3-8B79-37D633B846F1}">
                <asvg:svgBlip xmlns:asvg="http://schemas.microsoft.com/office/drawing/2016/SVG/main" r:embed="rId20"/>
              </a:ext>
            </a:extLst>
          </a:blip>
          <a:stretch>
            <a:fillRect/>
          </a:stretch>
        </p:blipFill>
        <p:spPr>
          <a:xfrm>
            <a:off x="606367" y="4650963"/>
            <a:ext cx="609600" cy="609600"/>
          </a:xfrm>
          <a:prstGeom prst="rect">
            <a:avLst/>
          </a:prstGeom>
        </p:spPr>
      </p:pic>
      <p:cxnSp>
        <p:nvCxnSpPr>
          <p:cNvPr id="36" name="LineBasicVerticalDefault 36">
            <a:extLst>
              <a:ext uri="{FF2B5EF4-FFF2-40B4-BE49-F238E27FC236}">
                <a16:creationId xmlns:a16="http://schemas.microsoft.com/office/drawing/2014/main" id="{B8CB14AC-5D10-4264-A845-915F77A08E58}"/>
              </a:ext>
            </a:extLst>
          </p:cNvPr>
          <p:cNvCxnSpPr>
            <a:cxnSpLocks/>
          </p:cNvCxnSpPr>
          <p:nvPr>
            <p:custDataLst>
              <p:tags r:id="rId4"/>
            </p:custDataLst>
          </p:nvPr>
        </p:nvCxnSpPr>
        <p:spPr>
          <a:xfrm>
            <a:off x="5362990" y="2131087"/>
            <a:ext cx="0" cy="3887478"/>
          </a:xfrm>
          <a:prstGeom prst="straightConnector1">
            <a:avLst/>
          </a:prstGeom>
          <a:ln w="12700" cap="flat">
            <a:solidFill>
              <a:schemeClr val="tx1"/>
            </a:solidFill>
            <a:miter lim="800000"/>
            <a:tailEnd type="none"/>
          </a:ln>
        </p:spPr>
        <p:style>
          <a:lnRef idx="1">
            <a:schemeClr val="accent1"/>
          </a:lnRef>
          <a:fillRef idx="0">
            <a:schemeClr val="accent1"/>
          </a:fillRef>
          <a:effectRef idx="0">
            <a:schemeClr val="accent1"/>
          </a:effectRef>
          <a:fontRef idx="minor">
            <a:schemeClr val="tx1"/>
          </a:fontRef>
        </p:style>
      </p:cxnSp>
      <p:sp>
        <p:nvSpPr>
          <p:cNvPr id="58" name="TextBox 57">
            <a:extLst>
              <a:ext uri="{FF2B5EF4-FFF2-40B4-BE49-F238E27FC236}">
                <a16:creationId xmlns:a16="http://schemas.microsoft.com/office/drawing/2014/main" id="{0BCF1590-9CA3-4A4B-80C3-DB3FAEB3DBCB}"/>
              </a:ext>
            </a:extLst>
          </p:cNvPr>
          <p:cNvSpPr txBox="1"/>
          <p:nvPr/>
        </p:nvSpPr>
        <p:spPr>
          <a:xfrm>
            <a:off x="1410493" y="3391006"/>
            <a:ext cx="3559857" cy="830997"/>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Market has been growing 4% per annum (4bn USD increase) in the past 5 years </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cxnSp>
        <p:nvCxnSpPr>
          <p:cNvPr id="13" name="Straight Connector 12">
            <a:extLst>
              <a:ext uri="{FF2B5EF4-FFF2-40B4-BE49-F238E27FC236}">
                <a16:creationId xmlns:a16="http://schemas.microsoft.com/office/drawing/2014/main" id="{9ACA0B7B-F200-46B1-9733-0DF33B83DFCA}"/>
              </a:ext>
            </a:extLst>
          </p:cNvPr>
          <p:cNvCxnSpPr>
            <a:cxnSpLocks/>
          </p:cNvCxnSpPr>
          <p:nvPr/>
        </p:nvCxnSpPr>
        <p:spPr>
          <a:xfrm>
            <a:off x="606367" y="3177041"/>
            <a:ext cx="436398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0CC064A2-38DF-4539-9188-2E0012A04890}"/>
              </a:ext>
            </a:extLst>
          </p:cNvPr>
          <p:cNvCxnSpPr>
            <a:cxnSpLocks/>
          </p:cNvCxnSpPr>
          <p:nvPr/>
        </p:nvCxnSpPr>
        <p:spPr>
          <a:xfrm>
            <a:off x="606367" y="4379046"/>
            <a:ext cx="4363983"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grpSp>
        <p:nvGrpSpPr>
          <p:cNvPr id="34" name="ChevronBlue 34">
            <a:extLst>
              <a:ext uri="{FF2B5EF4-FFF2-40B4-BE49-F238E27FC236}">
                <a16:creationId xmlns:a16="http://schemas.microsoft.com/office/drawing/2014/main" id="{488A85B2-51F1-4AD2-BB79-0ACFBA3EA193}"/>
              </a:ext>
            </a:extLst>
          </p:cNvPr>
          <p:cNvGrpSpPr>
            <a:grpSpLocks noChangeAspect="1"/>
          </p:cNvGrpSpPr>
          <p:nvPr>
            <p:custDataLst>
              <p:tags r:id="rId5"/>
            </p:custDataLst>
          </p:nvPr>
        </p:nvGrpSpPr>
        <p:grpSpPr>
          <a:xfrm>
            <a:off x="5164876" y="3743162"/>
            <a:ext cx="396228" cy="396228"/>
            <a:chOff x="1016000" y="1016000"/>
            <a:chExt cx="396228" cy="396228"/>
          </a:xfrm>
        </p:grpSpPr>
        <p:sp>
          <p:nvSpPr>
            <p:cNvPr id="31" name="Oval 30">
              <a:extLst>
                <a:ext uri="{FF2B5EF4-FFF2-40B4-BE49-F238E27FC236}">
                  <a16:creationId xmlns:a16="http://schemas.microsoft.com/office/drawing/2014/main" id="{0E99C6D6-3924-4331-8800-2578991A78DD}"/>
                </a:ext>
              </a:extLst>
            </p:cNvPr>
            <p:cNvSpPr/>
            <p:nvPr/>
          </p:nvSpPr>
          <p:spPr>
            <a:xfrm>
              <a:off x="1016000" y="1016000"/>
              <a:ext cx="396228" cy="396228"/>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pic>
          <p:nvPicPr>
            <p:cNvPr id="33" name="Graphic 32">
              <a:extLst>
                <a:ext uri="{FF2B5EF4-FFF2-40B4-BE49-F238E27FC236}">
                  <a16:creationId xmlns:a16="http://schemas.microsoft.com/office/drawing/2014/main" id="{0CC458F3-F683-4B13-8C9C-00014B3FD211}"/>
                </a:ext>
              </a:extLst>
            </p:cNvPr>
            <p:cNvPicPr>
              <a:picLocks noChangeAspect="1"/>
            </p:cNvPicPr>
            <p:nvPr/>
          </p:nvPicPr>
          <p:blipFill>
            <a:blip r:embed="rId21">
              <a:extLst>
                <a:ext uri="{96DAC541-7B7A-43D3-8B79-37D633B846F1}">
                  <asvg:svgBlip xmlns:asvg="http://schemas.microsoft.com/office/drawing/2016/SVG/main" r:embed="rId22"/>
                </a:ext>
              </a:extLst>
            </a:blip>
            <a:stretch>
              <a:fillRect/>
            </a:stretch>
          </p:blipFill>
          <p:spPr>
            <a:xfrm>
              <a:off x="1023614" y="1023614"/>
              <a:ext cx="381000" cy="381000"/>
            </a:xfrm>
            <a:prstGeom prst="rect">
              <a:avLst/>
            </a:prstGeom>
          </p:spPr>
        </p:pic>
      </p:grpSp>
      <p:pic>
        <p:nvPicPr>
          <p:cNvPr id="23" name="CustomIcon">
            <a:extLst>
              <a:ext uri="{FF2B5EF4-FFF2-40B4-BE49-F238E27FC236}">
                <a16:creationId xmlns:a16="http://schemas.microsoft.com/office/drawing/2014/main" id="{18F4A3AB-3B66-4776-BBEA-BF225AF7EF0A}"/>
              </a:ext>
            </a:extLst>
          </p:cNvPr>
          <p:cNvPicPr>
            <a:picLocks noChangeAspect="1"/>
          </p:cNvPicPr>
          <p:nvPr>
            <p:custDataLst>
              <p:tags r:id="rId6"/>
            </p:custDataLst>
          </p:nvPr>
        </p:nvPicPr>
        <p:blipFill>
          <a:blip r:embed="rId23">
            <a:extLst>
              <a:ext uri="{96DAC541-7B7A-43D3-8B79-37D633B846F1}">
                <asvg:svgBlip xmlns:asvg="http://schemas.microsoft.com/office/drawing/2016/SVG/main" r:embed="rId24"/>
              </a:ext>
            </a:extLst>
          </a:blip>
          <a:stretch>
            <a:fillRect/>
          </a:stretch>
        </p:blipFill>
        <p:spPr>
          <a:xfrm>
            <a:off x="630237" y="3444467"/>
            <a:ext cx="609600" cy="609600"/>
          </a:xfrm>
          <a:prstGeom prst="rect">
            <a:avLst/>
          </a:prstGeom>
        </p:spPr>
      </p:pic>
      <p:sp>
        <p:nvSpPr>
          <p:cNvPr id="62" name="TextBox 61">
            <a:extLst>
              <a:ext uri="{FF2B5EF4-FFF2-40B4-BE49-F238E27FC236}">
                <a16:creationId xmlns:a16="http://schemas.microsoft.com/office/drawing/2014/main" id="{4076DE93-977A-471C-8300-9AD178A6D8D7}"/>
              </a:ext>
            </a:extLst>
          </p:cNvPr>
          <p:cNvSpPr txBox="1"/>
          <p:nvPr/>
        </p:nvSpPr>
        <p:spPr>
          <a:xfrm>
            <a:off x="573983" y="1340297"/>
            <a:ext cx="4691692"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Large health product market in Africa provides an attractive business case </a:t>
            </a:r>
          </a:p>
        </p:txBody>
      </p:sp>
      <p:grpSp>
        <p:nvGrpSpPr>
          <p:cNvPr id="35" name="Group 34">
            <a:extLst>
              <a:ext uri="{FF2B5EF4-FFF2-40B4-BE49-F238E27FC236}">
                <a16:creationId xmlns:a16="http://schemas.microsoft.com/office/drawing/2014/main" id="{F7665334-81CC-47C9-813C-DE84DEE21E61}"/>
              </a:ext>
            </a:extLst>
          </p:cNvPr>
          <p:cNvGrpSpPr/>
          <p:nvPr/>
        </p:nvGrpSpPr>
        <p:grpSpPr>
          <a:xfrm>
            <a:off x="5767056" y="2131087"/>
            <a:ext cx="5870207" cy="553998"/>
            <a:chOff x="5767056" y="2217004"/>
            <a:chExt cx="5870207" cy="553998"/>
          </a:xfrm>
        </p:grpSpPr>
        <p:sp>
          <p:nvSpPr>
            <p:cNvPr id="39" name="TextBox 38">
              <a:extLst>
                <a:ext uri="{FF2B5EF4-FFF2-40B4-BE49-F238E27FC236}">
                  <a16:creationId xmlns:a16="http://schemas.microsoft.com/office/drawing/2014/main" id="{D6479647-DD0E-4F1F-9390-5A97BDE54C70}"/>
                </a:ext>
              </a:extLst>
            </p:cNvPr>
            <p:cNvSpPr txBox="1">
              <a:spLocks/>
            </p:cNvSpPr>
            <p:nvPr/>
          </p:nvSpPr>
          <p:spPr>
            <a:xfrm>
              <a:off x="6339840" y="2217004"/>
              <a:ext cx="5297423"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Improve health security and capacity for emergency response</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41" name="CustomIcon">
              <a:extLst>
                <a:ext uri="{FF2B5EF4-FFF2-40B4-BE49-F238E27FC236}">
                  <a16:creationId xmlns:a16="http://schemas.microsoft.com/office/drawing/2014/main" id="{66A41A5F-0A09-4F5E-9B47-FFB37B506ED7}"/>
                </a:ext>
              </a:extLst>
            </p:cNvPr>
            <p:cNvPicPr>
              <a:picLocks noChangeAspect="1"/>
            </p:cNvPicPr>
            <p:nvPr>
              <p:custDataLst>
                <p:tags r:id="rId12"/>
              </p:custDataLst>
            </p:nvPr>
          </p:nvPicPr>
          <p:blipFill>
            <a:blip r:embed="rId25">
              <a:extLst>
                <a:ext uri="{96DAC541-7B7A-43D3-8B79-37D633B846F1}">
                  <asvg:svgBlip xmlns:asvg="http://schemas.microsoft.com/office/drawing/2016/SVG/main" r:embed="rId26"/>
                </a:ext>
              </a:extLst>
            </a:blip>
            <a:stretch>
              <a:fillRect/>
            </a:stretch>
          </p:blipFill>
          <p:spPr>
            <a:xfrm>
              <a:off x="5767056" y="2256208"/>
              <a:ext cx="414035" cy="414035"/>
            </a:xfrm>
            <a:prstGeom prst="rect">
              <a:avLst/>
            </a:prstGeom>
          </p:spPr>
        </p:pic>
      </p:grpSp>
      <p:grpSp>
        <p:nvGrpSpPr>
          <p:cNvPr id="43" name="Group 42">
            <a:extLst>
              <a:ext uri="{FF2B5EF4-FFF2-40B4-BE49-F238E27FC236}">
                <a16:creationId xmlns:a16="http://schemas.microsoft.com/office/drawing/2014/main" id="{0073F7E7-50D1-4E72-BDAA-843F9CA312A5}"/>
              </a:ext>
            </a:extLst>
          </p:cNvPr>
          <p:cNvGrpSpPr>
            <a:grpSpLocks/>
          </p:cNvGrpSpPr>
          <p:nvPr/>
        </p:nvGrpSpPr>
        <p:grpSpPr>
          <a:xfrm>
            <a:off x="5767056" y="5604530"/>
            <a:ext cx="5870207" cy="414035"/>
            <a:chOff x="5767056" y="6023675"/>
            <a:chExt cx="5870207" cy="414035"/>
          </a:xfrm>
        </p:grpSpPr>
        <p:sp>
          <p:nvSpPr>
            <p:cNvPr id="44" name="TextBox 43">
              <a:extLst>
                <a:ext uri="{FF2B5EF4-FFF2-40B4-BE49-F238E27FC236}">
                  <a16:creationId xmlns:a16="http://schemas.microsoft.com/office/drawing/2014/main" id="{2FC5E59E-4439-41CE-8332-E42FB91C1772}"/>
                </a:ext>
              </a:extLst>
            </p:cNvPr>
            <p:cNvSpPr txBox="1">
              <a:spLocks/>
            </p:cNvSpPr>
            <p:nvPr/>
          </p:nvSpPr>
          <p:spPr>
            <a:xfrm>
              <a:off x="6339840" y="6107582"/>
              <a:ext cx="5297423"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nl-NL"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Facilitate economic growth </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49" name="CustomIcon">
              <a:extLst>
                <a:ext uri="{FF2B5EF4-FFF2-40B4-BE49-F238E27FC236}">
                  <a16:creationId xmlns:a16="http://schemas.microsoft.com/office/drawing/2014/main" id="{5156F68F-8320-4CD9-8983-4876FB0174C5}"/>
                </a:ext>
              </a:extLst>
            </p:cNvPr>
            <p:cNvPicPr>
              <a:picLocks noChangeAspect="1"/>
            </p:cNvPicPr>
            <p:nvPr>
              <p:custDataLst>
                <p:tags r:id="rId11"/>
              </p:custDataLst>
            </p:nvPr>
          </p:nvPicPr>
          <p:blipFill>
            <a:blip r:embed="rId27">
              <a:extLst>
                <a:ext uri="{96DAC541-7B7A-43D3-8B79-37D633B846F1}">
                  <asvg:svgBlip xmlns:asvg="http://schemas.microsoft.com/office/drawing/2016/SVG/main" r:embed="rId28"/>
                </a:ext>
              </a:extLst>
            </a:blip>
            <a:stretch>
              <a:fillRect/>
            </a:stretch>
          </p:blipFill>
          <p:spPr>
            <a:xfrm>
              <a:off x="5767056" y="6023675"/>
              <a:ext cx="414035" cy="414035"/>
            </a:xfrm>
            <a:prstGeom prst="rect">
              <a:avLst/>
            </a:prstGeom>
          </p:spPr>
        </p:pic>
      </p:grpSp>
      <p:grpSp>
        <p:nvGrpSpPr>
          <p:cNvPr id="50" name="Group 49">
            <a:extLst>
              <a:ext uri="{FF2B5EF4-FFF2-40B4-BE49-F238E27FC236}">
                <a16:creationId xmlns:a16="http://schemas.microsoft.com/office/drawing/2014/main" id="{A1526480-FF03-45AE-8BA6-B2F2FCE46156}"/>
              </a:ext>
            </a:extLst>
          </p:cNvPr>
          <p:cNvGrpSpPr/>
          <p:nvPr/>
        </p:nvGrpSpPr>
        <p:grpSpPr>
          <a:xfrm>
            <a:off x="5767056" y="4199470"/>
            <a:ext cx="5870207" cy="553998"/>
            <a:chOff x="5767056" y="4441128"/>
            <a:chExt cx="5870207" cy="553998"/>
          </a:xfrm>
        </p:grpSpPr>
        <p:sp>
          <p:nvSpPr>
            <p:cNvPr id="51" name="TextBox 50">
              <a:extLst>
                <a:ext uri="{FF2B5EF4-FFF2-40B4-BE49-F238E27FC236}">
                  <a16:creationId xmlns:a16="http://schemas.microsoft.com/office/drawing/2014/main" id="{AEF4232B-8FAA-42C3-9651-945946117C57}"/>
                </a:ext>
              </a:extLst>
            </p:cNvPr>
            <p:cNvSpPr txBox="1">
              <a:spLocks/>
            </p:cNvSpPr>
            <p:nvPr/>
          </p:nvSpPr>
          <p:spPr>
            <a:xfrm>
              <a:off x="6339840" y="4441128"/>
              <a:ext cx="5297423"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Accelerate ongoing regional harmonization initiatives to facilitate trade </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52" name="CustomIcon">
              <a:extLst>
                <a:ext uri="{FF2B5EF4-FFF2-40B4-BE49-F238E27FC236}">
                  <a16:creationId xmlns:a16="http://schemas.microsoft.com/office/drawing/2014/main" id="{956A3D18-1B92-4C23-B56C-63F65B49B1CF}"/>
                </a:ext>
              </a:extLst>
            </p:cNvPr>
            <p:cNvPicPr>
              <a:picLocks noChangeAspect="1"/>
            </p:cNvPicPr>
            <p:nvPr>
              <p:custDataLst>
                <p:tags r:id="rId10"/>
              </p:custDataLst>
            </p:nvPr>
          </p:nvPicPr>
          <p:blipFill>
            <a:blip r:embed="rId29">
              <a:extLst>
                <a:ext uri="{96DAC541-7B7A-43D3-8B79-37D633B846F1}">
                  <asvg:svgBlip xmlns:asvg="http://schemas.microsoft.com/office/drawing/2016/SVG/main" r:embed="rId30"/>
                </a:ext>
              </a:extLst>
            </a:blip>
            <a:stretch>
              <a:fillRect/>
            </a:stretch>
          </p:blipFill>
          <p:spPr>
            <a:xfrm>
              <a:off x="5767056" y="4480332"/>
              <a:ext cx="414035" cy="414035"/>
            </a:xfrm>
            <a:prstGeom prst="rect">
              <a:avLst/>
            </a:prstGeom>
          </p:spPr>
        </p:pic>
      </p:grpSp>
      <p:grpSp>
        <p:nvGrpSpPr>
          <p:cNvPr id="53" name="Group 52">
            <a:extLst>
              <a:ext uri="{FF2B5EF4-FFF2-40B4-BE49-F238E27FC236}">
                <a16:creationId xmlns:a16="http://schemas.microsoft.com/office/drawing/2014/main" id="{AF007557-04A8-4F1B-A7F0-DF04B68B3794}"/>
              </a:ext>
            </a:extLst>
          </p:cNvPr>
          <p:cNvGrpSpPr/>
          <p:nvPr/>
        </p:nvGrpSpPr>
        <p:grpSpPr>
          <a:xfrm>
            <a:off x="5767056" y="2872820"/>
            <a:ext cx="5870207" cy="414035"/>
            <a:chOff x="5767056" y="2936990"/>
            <a:chExt cx="5870207" cy="414035"/>
          </a:xfrm>
        </p:grpSpPr>
        <p:sp>
          <p:nvSpPr>
            <p:cNvPr id="54" name="TextBox 53">
              <a:extLst>
                <a:ext uri="{FF2B5EF4-FFF2-40B4-BE49-F238E27FC236}">
                  <a16:creationId xmlns:a16="http://schemas.microsoft.com/office/drawing/2014/main" id="{DA2C4864-BB4E-4210-82FA-D25234AEACD4}"/>
                </a:ext>
              </a:extLst>
            </p:cNvPr>
            <p:cNvSpPr txBox="1">
              <a:spLocks/>
            </p:cNvSpPr>
            <p:nvPr/>
          </p:nvSpPr>
          <p:spPr>
            <a:xfrm>
              <a:off x="6339840" y="3020897"/>
              <a:ext cx="5297423"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Improves public health (DALY’s)</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55" name="CustomIcon">
              <a:extLst>
                <a:ext uri="{FF2B5EF4-FFF2-40B4-BE49-F238E27FC236}">
                  <a16:creationId xmlns:a16="http://schemas.microsoft.com/office/drawing/2014/main" id="{76D1901D-80C0-4BDF-949E-B2D899BB7B80}"/>
                </a:ext>
              </a:extLst>
            </p:cNvPr>
            <p:cNvPicPr>
              <a:picLocks noChangeAspect="1"/>
            </p:cNvPicPr>
            <p:nvPr>
              <p:custDataLst>
                <p:tags r:id="rId9"/>
              </p:custDataLst>
            </p:nvPr>
          </p:nvPicPr>
          <p:blipFill>
            <a:blip r:embed="rId31">
              <a:extLst>
                <a:ext uri="{96DAC541-7B7A-43D3-8B79-37D633B846F1}">
                  <asvg:svgBlip xmlns:asvg="http://schemas.microsoft.com/office/drawing/2016/SVG/main" r:embed="rId32"/>
                </a:ext>
              </a:extLst>
            </a:blip>
            <a:stretch>
              <a:fillRect/>
            </a:stretch>
          </p:blipFill>
          <p:spPr>
            <a:xfrm>
              <a:off x="5767056" y="2936990"/>
              <a:ext cx="414035" cy="414035"/>
            </a:xfrm>
            <a:prstGeom prst="rect">
              <a:avLst/>
            </a:prstGeom>
          </p:spPr>
        </p:pic>
      </p:grpSp>
      <p:grpSp>
        <p:nvGrpSpPr>
          <p:cNvPr id="56" name="Group 55">
            <a:extLst>
              <a:ext uri="{FF2B5EF4-FFF2-40B4-BE49-F238E27FC236}">
                <a16:creationId xmlns:a16="http://schemas.microsoft.com/office/drawing/2014/main" id="{E670E6CE-2071-4EC6-AC57-CB33C5FD959B}"/>
              </a:ext>
            </a:extLst>
          </p:cNvPr>
          <p:cNvGrpSpPr/>
          <p:nvPr/>
        </p:nvGrpSpPr>
        <p:grpSpPr>
          <a:xfrm>
            <a:off x="5767056" y="3536145"/>
            <a:ext cx="5870207" cy="414035"/>
            <a:chOff x="5767056" y="3708661"/>
            <a:chExt cx="5870207" cy="414035"/>
          </a:xfrm>
        </p:grpSpPr>
        <p:sp>
          <p:nvSpPr>
            <p:cNvPr id="57" name="TextBox 56">
              <a:extLst>
                <a:ext uri="{FF2B5EF4-FFF2-40B4-BE49-F238E27FC236}">
                  <a16:creationId xmlns:a16="http://schemas.microsoft.com/office/drawing/2014/main" id="{69624268-4D0E-4BD4-B455-7205335A3A8F}"/>
                </a:ext>
              </a:extLst>
            </p:cNvPr>
            <p:cNvSpPr txBox="1">
              <a:spLocks/>
            </p:cNvSpPr>
            <p:nvPr/>
          </p:nvSpPr>
          <p:spPr>
            <a:xfrm>
              <a:off x="6339840" y="3792568"/>
              <a:ext cx="5297423"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Improves access and affordability </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65" name="CustomIcon">
              <a:extLst>
                <a:ext uri="{FF2B5EF4-FFF2-40B4-BE49-F238E27FC236}">
                  <a16:creationId xmlns:a16="http://schemas.microsoft.com/office/drawing/2014/main" id="{7B477B73-FFD7-47EC-A902-0D3CE2F7BD7D}"/>
                </a:ext>
              </a:extLst>
            </p:cNvPr>
            <p:cNvPicPr>
              <a:picLocks noChangeAspect="1"/>
            </p:cNvPicPr>
            <p:nvPr>
              <p:custDataLst>
                <p:tags r:id="rId8"/>
              </p:custDataLst>
            </p:nvPr>
          </p:nvPicPr>
          <p:blipFill>
            <a:blip r:embed="rId33">
              <a:extLst>
                <a:ext uri="{96DAC541-7B7A-43D3-8B79-37D633B846F1}">
                  <asvg:svgBlip xmlns:asvg="http://schemas.microsoft.com/office/drawing/2016/SVG/main" r:embed="rId34"/>
                </a:ext>
              </a:extLst>
            </a:blip>
            <a:stretch>
              <a:fillRect/>
            </a:stretch>
          </p:blipFill>
          <p:spPr>
            <a:xfrm>
              <a:off x="5767056" y="3708661"/>
              <a:ext cx="414035" cy="414035"/>
            </a:xfrm>
            <a:prstGeom prst="rect">
              <a:avLst/>
            </a:prstGeom>
          </p:spPr>
        </p:pic>
      </p:grpSp>
      <p:grpSp>
        <p:nvGrpSpPr>
          <p:cNvPr id="66" name="Group 65">
            <a:extLst>
              <a:ext uri="{FF2B5EF4-FFF2-40B4-BE49-F238E27FC236}">
                <a16:creationId xmlns:a16="http://schemas.microsoft.com/office/drawing/2014/main" id="{9346DBC3-879F-4930-9EFD-DB03947E857A}"/>
              </a:ext>
            </a:extLst>
          </p:cNvPr>
          <p:cNvGrpSpPr/>
          <p:nvPr/>
        </p:nvGrpSpPr>
        <p:grpSpPr>
          <a:xfrm>
            <a:off x="5767056" y="4941203"/>
            <a:ext cx="5870207" cy="414035"/>
            <a:chOff x="5767056" y="5252003"/>
            <a:chExt cx="5870207" cy="414035"/>
          </a:xfrm>
        </p:grpSpPr>
        <p:sp>
          <p:nvSpPr>
            <p:cNvPr id="67" name="TextBox 66">
              <a:extLst>
                <a:ext uri="{FF2B5EF4-FFF2-40B4-BE49-F238E27FC236}">
                  <a16:creationId xmlns:a16="http://schemas.microsoft.com/office/drawing/2014/main" id="{F644840E-7E19-496D-B8D2-6F85CD427606}"/>
                </a:ext>
              </a:extLst>
            </p:cNvPr>
            <p:cNvSpPr txBox="1">
              <a:spLocks/>
            </p:cNvSpPr>
            <p:nvPr/>
          </p:nvSpPr>
          <p:spPr>
            <a:xfrm>
              <a:off x="6339840" y="5335910"/>
              <a:ext cx="5297423" cy="27699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Elevate technological expertise and capabilities </a:t>
              </a:r>
              <a:endPar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endParaRPr>
            </a:p>
          </p:txBody>
        </p:sp>
        <p:pic>
          <p:nvPicPr>
            <p:cNvPr id="68" name="CustomIcon">
              <a:extLst>
                <a:ext uri="{FF2B5EF4-FFF2-40B4-BE49-F238E27FC236}">
                  <a16:creationId xmlns:a16="http://schemas.microsoft.com/office/drawing/2014/main" id="{62A3FF55-A280-4484-9E0C-57A8B03E105E}"/>
                </a:ext>
              </a:extLst>
            </p:cNvPr>
            <p:cNvPicPr>
              <a:picLocks noChangeAspect="1"/>
            </p:cNvPicPr>
            <p:nvPr>
              <p:custDataLst>
                <p:tags r:id="rId7"/>
              </p:custDataLst>
            </p:nvPr>
          </p:nvPicPr>
          <p:blipFill>
            <a:blip r:embed="rId35">
              <a:extLst>
                <a:ext uri="{96DAC541-7B7A-43D3-8B79-37D633B846F1}">
                  <asvg:svgBlip xmlns:asvg="http://schemas.microsoft.com/office/drawing/2016/SVG/main" r:embed="rId36"/>
                </a:ext>
              </a:extLst>
            </a:blip>
            <a:stretch>
              <a:fillRect/>
            </a:stretch>
          </p:blipFill>
          <p:spPr>
            <a:xfrm>
              <a:off x="5767056" y="5252003"/>
              <a:ext cx="414035" cy="414035"/>
            </a:xfrm>
            <a:prstGeom prst="rect">
              <a:avLst/>
            </a:prstGeom>
          </p:spPr>
        </p:pic>
      </p:grpSp>
      <p:cxnSp>
        <p:nvCxnSpPr>
          <p:cNvPr id="69" name="Straight Connector 68">
            <a:extLst>
              <a:ext uri="{FF2B5EF4-FFF2-40B4-BE49-F238E27FC236}">
                <a16:creationId xmlns:a16="http://schemas.microsoft.com/office/drawing/2014/main" id="{691DD0F0-02D5-4D60-9EC2-0115797597CE}"/>
              </a:ext>
            </a:extLst>
          </p:cNvPr>
          <p:cNvCxnSpPr>
            <a:cxnSpLocks/>
          </p:cNvCxnSpPr>
          <p:nvPr/>
        </p:nvCxnSpPr>
        <p:spPr>
          <a:xfrm>
            <a:off x="5767056" y="5479883"/>
            <a:ext cx="587020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0" name="Straight Connector 69">
            <a:extLst>
              <a:ext uri="{FF2B5EF4-FFF2-40B4-BE49-F238E27FC236}">
                <a16:creationId xmlns:a16="http://schemas.microsoft.com/office/drawing/2014/main" id="{284BD0FC-3AA3-4960-80D0-9C38A0A65522}"/>
              </a:ext>
            </a:extLst>
          </p:cNvPr>
          <p:cNvCxnSpPr>
            <a:cxnSpLocks/>
          </p:cNvCxnSpPr>
          <p:nvPr/>
        </p:nvCxnSpPr>
        <p:spPr>
          <a:xfrm>
            <a:off x="5767056" y="4816558"/>
            <a:ext cx="587020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1" name="Straight Connector 70">
            <a:extLst>
              <a:ext uri="{FF2B5EF4-FFF2-40B4-BE49-F238E27FC236}">
                <a16:creationId xmlns:a16="http://schemas.microsoft.com/office/drawing/2014/main" id="{AECDA52F-DE00-4CC3-A2DD-BEB0CAAFC8B7}"/>
              </a:ext>
            </a:extLst>
          </p:cNvPr>
          <p:cNvCxnSpPr>
            <a:cxnSpLocks/>
          </p:cNvCxnSpPr>
          <p:nvPr/>
        </p:nvCxnSpPr>
        <p:spPr>
          <a:xfrm>
            <a:off x="5767056" y="4074825"/>
            <a:ext cx="587020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2" name="Straight Connector 71">
            <a:extLst>
              <a:ext uri="{FF2B5EF4-FFF2-40B4-BE49-F238E27FC236}">
                <a16:creationId xmlns:a16="http://schemas.microsoft.com/office/drawing/2014/main" id="{BC78D992-B386-475B-A34C-74156E00F9EA}"/>
              </a:ext>
            </a:extLst>
          </p:cNvPr>
          <p:cNvCxnSpPr>
            <a:cxnSpLocks/>
          </p:cNvCxnSpPr>
          <p:nvPr/>
        </p:nvCxnSpPr>
        <p:spPr>
          <a:xfrm>
            <a:off x="5767056" y="3411500"/>
            <a:ext cx="587020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cxnSp>
        <p:nvCxnSpPr>
          <p:cNvPr id="73" name="Straight Connector 72">
            <a:extLst>
              <a:ext uri="{FF2B5EF4-FFF2-40B4-BE49-F238E27FC236}">
                <a16:creationId xmlns:a16="http://schemas.microsoft.com/office/drawing/2014/main" id="{90BA6B59-13E7-4751-A9B5-EDF0D73069B7}"/>
              </a:ext>
            </a:extLst>
          </p:cNvPr>
          <p:cNvCxnSpPr>
            <a:cxnSpLocks/>
          </p:cNvCxnSpPr>
          <p:nvPr/>
        </p:nvCxnSpPr>
        <p:spPr>
          <a:xfrm>
            <a:off x="5767056" y="2748175"/>
            <a:ext cx="5870207" cy="0"/>
          </a:xfrm>
          <a:prstGeom prst="line">
            <a:avLst/>
          </a:prstGeom>
          <a:ln w="6350" cap="flat">
            <a:solidFill>
              <a:srgbClr val="7F7F7F"/>
            </a:solidFill>
            <a:miter lim="800000"/>
            <a:tailEnd type="none"/>
          </a:ln>
        </p:spPr>
        <p:style>
          <a:lnRef idx="1">
            <a:schemeClr val="accent1"/>
          </a:lnRef>
          <a:fillRef idx="0">
            <a:schemeClr val="accent1"/>
          </a:fillRef>
          <a:effectRef idx="0">
            <a:schemeClr val="accent1"/>
          </a:effectRef>
          <a:fontRef idx="minor">
            <a:schemeClr val="tx1"/>
          </a:fontRef>
        </p:style>
      </p:cxnSp>
      <p:sp>
        <p:nvSpPr>
          <p:cNvPr id="74" name="TextBox 73">
            <a:extLst>
              <a:ext uri="{FF2B5EF4-FFF2-40B4-BE49-F238E27FC236}">
                <a16:creationId xmlns:a16="http://schemas.microsoft.com/office/drawing/2014/main" id="{1A72E302-D1FD-4938-ADAC-52B9CCBED706}"/>
              </a:ext>
            </a:extLst>
          </p:cNvPr>
          <p:cNvSpPr txBox="1"/>
          <p:nvPr/>
        </p:nvSpPr>
        <p:spPr>
          <a:xfrm>
            <a:off x="5767056" y="1340297"/>
            <a:ext cx="5870208" cy="553998"/>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30396" lvl="1" indent="-226796">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42793" lvl="2" indent="-215997">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7590" lvl="3" indent="-15119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7187" lvl="4" indent="-147598">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8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rPr>
              <a:t>Additional benefits of localizing manufacturing and innovation</a:t>
            </a:r>
          </a:p>
        </p:txBody>
      </p:sp>
    </p:spTree>
    <p:extLst>
      <p:ext uri="{BB962C8B-B14F-4D97-AF65-F5344CB8AC3E}">
        <p14:creationId xmlns:p14="http://schemas.microsoft.com/office/powerpoint/2010/main" val="19681026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6BDBBCC0-992C-6DC0-BBBC-A0DAFBBFAD7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536" imgH="539" progId="TCLayout.ActiveDocument.1">
                  <p:embed/>
                </p:oleObj>
              </mc:Choice>
              <mc:Fallback>
                <p:oleObj name="think-cell Slide" r:id="rId16" imgW="536" imgH="539" progId="TCLayout.ActiveDocument.1">
                  <p:embed/>
                  <p:pic>
                    <p:nvPicPr>
                      <p:cNvPr id="6" name="Object 6" hidden="1">
                        <a:extLst>
                          <a:ext uri="{FF2B5EF4-FFF2-40B4-BE49-F238E27FC236}">
                            <a16:creationId xmlns:a16="http://schemas.microsoft.com/office/drawing/2014/main" id="{6BDBBCC0-992C-6DC0-BBBC-A0DAFBBFAD7D}"/>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C3B36A7F-0EE2-BACB-3415-EB73778AD3D1}"/>
              </a:ext>
            </a:extLst>
          </p:cNvPr>
          <p:cNvSpPr>
            <a:spLocks noGrp="1"/>
          </p:cNvSpPr>
          <p:nvPr>
            <p:ph type="title"/>
            <p:custDataLst>
              <p:tags r:id="rId2"/>
            </p:custDataLst>
          </p:nvPr>
        </p:nvSpPr>
        <p:spPr>
          <a:xfrm>
            <a:off x="554737" y="433951"/>
            <a:ext cx="8559767" cy="731520"/>
          </a:xfrm>
        </p:spPr>
        <p:txBody>
          <a:bodyPr vert="horz"/>
          <a:lstStyle/>
          <a:p>
            <a:pPr>
              <a:lnSpc>
                <a:spcPct val="90000"/>
              </a:lnSpc>
            </a:pPr>
            <a:r>
              <a:rPr lang="en-US" dirty="0"/>
              <a:t>PAVM is on a multi-stage journey to realize the AU’s new public health order, with the current focus being Vx strategy implementation</a:t>
            </a:r>
          </a:p>
        </p:txBody>
      </p:sp>
      <p:sp>
        <p:nvSpPr>
          <p:cNvPr id="12" name="4. Footnote">
            <a:extLst>
              <a:ext uri="{FF2B5EF4-FFF2-40B4-BE49-F238E27FC236}">
                <a16:creationId xmlns:a16="http://schemas.microsoft.com/office/drawing/2014/main" id="{04DF5627-8511-0C85-7445-ABDD0B9004CD}"/>
              </a:ext>
            </a:extLst>
          </p:cNvPr>
          <p:cNvSpPr txBox="1">
            <a:spLocks/>
          </p:cNvSpPr>
          <p:nvPr>
            <p:custDataLst>
              <p:tags r:id="rId3"/>
            </p:custDataLst>
          </p:nvPr>
        </p:nvSpPr>
        <p:spPr>
          <a:xfrm>
            <a:off x="666297" y="6499999"/>
            <a:ext cx="9159114" cy="12311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lvl="0" rtl="0"/>
            <a:r>
              <a:rPr lang="en-US" dirty="0">
                <a:cs typeface="+mn-cs"/>
              </a:rPr>
              <a:t>1.	Assessment of local Vx manufacturing raw material needs to enable manufacturing at scale </a:t>
            </a:r>
          </a:p>
        </p:txBody>
      </p:sp>
      <p:sp>
        <p:nvSpPr>
          <p:cNvPr id="32" name="Oval 31">
            <a:extLst>
              <a:ext uri="{FF2B5EF4-FFF2-40B4-BE49-F238E27FC236}">
                <a16:creationId xmlns:a16="http://schemas.microsoft.com/office/drawing/2014/main" id="{D166F6DB-9C94-4DEE-A355-7B1C55275AE4}"/>
              </a:ext>
            </a:extLst>
          </p:cNvPr>
          <p:cNvSpPr/>
          <p:nvPr/>
        </p:nvSpPr>
        <p:spPr>
          <a:xfrm>
            <a:off x="2856401" y="2615783"/>
            <a:ext cx="282626" cy="282626"/>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8" name="Oval 37">
            <a:extLst>
              <a:ext uri="{FF2B5EF4-FFF2-40B4-BE49-F238E27FC236}">
                <a16:creationId xmlns:a16="http://schemas.microsoft.com/office/drawing/2014/main" id="{57D700BC-0825-42A9-9ABF-9217AF55E73A}"/>
              </a:ext>
            </a:extLst>
          </p:cNvPr>
          <p:cNvSpPr/>
          <p:nvPr/>
        </p:nvSpPr>
        <p:spPr>
          <a:xfrm>
            <a:off x="5654831" y="2228256"/>
            <a:ext cx="282626" cy="282626"/>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39" name="Oval 38">
            <a:extLst>
              <a:ext uri="{FF2B5EF4-FFF2-40B4-BE49-F238E27FC236}">
                <a16:creationId xmlns:a16="http://schemas.microsoft.com/office/drawing/2014/main" id="{D6F6C906-7986-46B2-A9F7-689A715F60DA}"/>
              </a:ext>
            </a:extLst>
          </p:cNvPr>
          <p:cNvSpPr/>
          <p:nvPr/>
        </p:nvSpPr>
        <p:spPr>
          <a:xfrm>
            <a:off x="8453260" y="2319698"/>
            <a:ext cx="282626" cy="282626"/>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40" name="Oval 39">
            <a:extLst>
              <a:ext uri="{FF2B5EF4-FFF2-40B4-BE49-F238E27FC236}">
                <a16:creationId xmlns:a16="http://schemas.microsoft.com/office/drawing/2014/main" id="{691537A8-388D-41DC-BD24-9CB84517DF2F}"/>
              </a:ext>
            </a:extLst>
          </p:cNvPr>
          <p:cNvSpPr/>
          <p:nvPr/>
        </p:nvSpPr>
        <p:spPr>
          <a:xfrm>
            <a:off x="11285789" y="2112179"/>
            <a:ext cx="282626" cy="282626"/>
          </a:xfrm>
          <a:prstGeom prst="ellipse">
            <a:avLst/>
          </a:prstGeom>
          <a:solidFill>
            <a:schemeClr val="accent5">
              <a:lumMod val="20000"/>
              <a:lumOff val="80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sp>
        <p:nvSpPr>
          <p:cNvPr id="24" name="TextBox 23">
            <a:extLst>
              <a:ext uri="{FF2B5EF4-FFF2-40B4-BE49-F238E27FC236}">
                <a16:creationId xmlns:a16="http://schemas.microsoft.com/office/drawing/2014/main" id="{09C80680-95F5-4A20-50F2-47322B8FB027}"/>
              </a:ext>
            </a:extLst>
          </p:cNvPr>
          <p:cNvSpPr txBox="1">
            <a:spLocks/>
          </p:cNvSpPr>
          <p:nvPr>
            <p:custDataLst>
              <p:tags r:id="rId4"/>
            </p:custDataLst>
          </p:nvPr>
        </p:nvSpPr>
        <p:spPr>
          <a:xfrm>
            <a:off x="6145230" y="3020136"/>
            <a:ext cx="2589280" cy="252376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250"/>
              </a:spcBef>
            </a:pPr>
            <a:r>
              <a:rPr lang="en-US" sz="1400" b="1" dirty="0"/>
              <a:t>Continued scaling of Vx focused bold program activities </a:t>
            </a:r>
          </a:p>
          <a:p>
            <a:pPr lvl="1">
              <a:spcBef>
                <a:spcPts val="250"/>
              </a:spcBef>
            </a:pPr>
            <a:r>
              <a:rPr lang="en-US" sz="1400" b="1" dirty="0"/>
              <a:t>Implementation and scaling </a:t>
            </a:r>
            <a:r>
              <a:rPr lang="en-US" sz="1400" dirty="0"/>
              <a:t>of the Vx value chain continental strategy </a:t>
            </a:r>
          </a:p>
          <a:p>
            <a:pPr lvl="1">
              <a:spcBef>
                <a:spcPts val="250"/>
              </a:spcBef>
            </a:pPr>
            <a:r>
              <a:rPr lang="en-US" sz="1400" b="1" dirty="0"/>
              <a:t>Implementation and scaling </a:t>
            </a:r>
            <a:r>
              <a:rPr lang="en-US" sz="1400" dirty="0"/>
              <a:t>of </a:t>
            </a:r>
            <a:r>
              <a:rPr lang="en-US" sz="1400" b="1" dirty="0"/>
              <a:t>additional interventions </a:t>
            </a:r>
            <a:r>
              <a:rPr lang="en-US" sz="1400" dirty="0"/>
              <a:t>that support local manufacturing of therapeutics and diagnostics</a:t>
            </a:r>
            <a:endParaRPr lang="en-US" sz="1400" b="1" dirty="0"/>
          </a:p>
        </p:txBody>
      </p:sp>
      <p:sp>
        <p:nvSpPr>
          <p:cNvPr id="30" name="TextBox 29">
            <a:extLst>
              <a:ext uri="{FF2B5EF4-FFF2-40B4-BE49-F238E27FC236}">
                <a16:creationId xmlns:a16="http://schemas.microsoft.com/office/drawing/2014/main" id="{53B8CB77-E664-91BC-9FB1-75E1CA772715}"/>
              </a:ext>
            </a:extLst>
          </p:cNvPr>
          <p:cNvSpPr txBox="1">
            <a:spLocks/>
          </p:cNvSpPr>
          <p:nvPr>
            <p:custDataLst>
              <p:tags r:id="rId5"/>
            </p:custDataLst>
          </p:nvPr>
        </p:nvSpPr>
        <p:spPr>
          <a:xfrm>
            <a:off x="562211" y="3354818"/>
            <a:ext cx="2589280" cy="144655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250"/>
              </a:spcBef>
            </a:pPr>
            <a:r>
              <a:rPr lang="en-US" sz="1400" b="1" dirty="0"/>
              <a:t>Consolidated fact base </a:t>
            </a:r>
          </a:p>
          <a:p>
            <a:pPr lvl="1">
              <a:spcBef>
                <a:spcPts val="250"/>
              </a:spcBef>
            </a:pPr>
            <a:r>
              <a:rPr lang="en-US" sz="1400" b="1" dirty="0"/>
              <a:t>Continental strategy</a:t>
            </a:r>
            <a:r>
              <a:rPr lang="en-US" sz="1400" dirty="0"/>
              <a:t> for scaling Vx manufacturing (60% target) </a:t>
            </a:r>
          </a:p>
          <a:p>
            <a:pPr lvl="1">
              <a:spcBef>
                <a:spcPts val="250"/>
              </a:spcBef>
            </a:pPr>
            <a:r>
              <a:rPr lang="en-US" sz="1400" b="1" dirty="0"/>
              <a:t>Launch of Framework for Action (FFA)</a:t>
            </a:r>
            <a:endParaRPr lang="en-US" sz="1400" dirty="0"/>
          </a:p>
        </p:txBody>
      </p:sp>
      <p:sp>
        <p:nvSpPr>
          <p:cNvPr id="43" name="Cube 42">
            <a:extLst>
              <a:ext uri="{FF2B5EF4-FFF2-40B4-BE49-F238E27FC236}">
                <a16:creationId xmlns:a16="http://schemas.microsoft.com/office/drawing/2014/main" id="{D6369E75-1304-27EA-EDA6-705C37E776A2}"/>
              </a:ext>
            </a:extLst>
          </p:cNvPr>
          <p:cNvSpPr>
            <a:spLocks/>
          </p:cNvSpPr>
          <p:nvPr/>
        </p:nvSpPr>
        <p:spPr>
          <a:xfrm>
            <a:off x="554736" y="3145863"/>
            <a:ext cx="2604231" cy="122099"/>
          </a:xfrm>
          <a:prstGeom prst="cube">
            <a:avLst>
              <a:gd name="adj" fmla="val 29189"/>
            </a:avLst>
          </a:prstGeom>
          <a:solidFill>
            <a:schemeClr val="tx2">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ndParaRPr>
          </a:p>
        </p:txBody>
      </p:sp>
      <p:sp>
        <p:nvSpPr>
          <p:cNvPr id="44" name="Cube 43">
            <a:extLst>
              <a:ext uri="{FF2B5EF4-FFF2-40B4-BE49-F238E27FC236}">
                <a16:creationId xmlns:a16="http://schemas.microsoft.com/office/drawing/2014/main" id="{3F7EDF0E-B90A-C297-B11F-C8EFEBEA1F1A}"/>
              </a:ext>
            </a:extLst>
          </p:cNvPr>
          <p:cNvSpPr>
            <a:spLocks/>
          </p:cNvSpPr>
          <p:nvPr/>
        </p:nvSpPr>
        <p:spPr>
          <a:xfrm>
            <a:off x="6137755" y="2799149"/>
            <a:ext cx="2604231" cy="122099"/>
          </a:xfrm>
          <a:prstGeom prst="cube">
            <a:avLst>
              <a:gd name="adj" fmla="val 29189"/>
            </a:avLst>
          </a:prstGeom>
          <a:solidFill>
            <a:schemeClr val="tx2">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endParaRPr>
          </a:p>
        </p:txBody>
      </p:sp>
      <p:sp>
        <p:nvSpPr>
          <p:cNvPr id="45" name="Cube 44">
            <a:extLst>
              <a:ext uri="{FF2B5EF4-FFF2-40B4-BE49-F238E27FC236}">
                <a16:creationId xmlns:a16="http://schemas.microsoft.com/office/drawing/2014/main" id="{D8E4A8AB-608D-2A2D-9858-FEACA35D866B}"/>
              </a:ext>
            </a:extLst>
          </p:cNvPr>
          <p:cNvSpPr>
            <a:spLocks/>
          </p:cNvSpPr>
          <p:nvPr/>
        </p:nvSpPr>
        <p:spPr>
          <a:xfrm>
            <a:off x="3315771" y="2972506"/>
            <a:ext cx="2604231" cy="122099"/>
          </a:xfrm>
          <a:prstGeom prst="cube">
            <a:avLst>
              <a:gd name="adj" fmla="val 29189"/>
            </a:avLst>
          </a:prstGeom>
          <a:solidFill>
            <a:schemeClr val="tx2">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FFFF"/>
              </a:solidFill>
            </a:endParaRPr>
          </a:p>
        </p:txBody>
      </p:sp>
      <p:sp>
        <p:nvSpPr>
          <p:cNvPr id="46" name="Cube 45">
            <a:extLst>
              <a:ext uri="{FF2B5EF4-FFF2-40B4-BE49-F238E27FC236}">
                <a16:creationId xmlns:a16="http://schemas.microsoft.com/office/drawing/2014/main" id="{431BFAF5-946C-CCB7-9364-BDBA6FAD4EED}"/>
              </a:ext>
            </a:extLst>
          </p:cNvPr>
          <p:cNvSpPr>
            <a:spLocks/>
          </p:cNvSpPr>
          <p:nvPr/>
        </p:nvSpPr>
        <p:spPr>
          <a:xfrm>
            <a:off x="8959737" y="2625791"/>
            <a:ext cx="2604231" cy="122099"/>
          </a:xfrm>
          <a:prstGeom prst="cube">
            <a:avLst>
              <a:gd name="adj" fmla="val 29189"/>
            </a:avLst>
          </a:prstGeom>
          <a:solidFill>
            <a:schemeClr val="tx2">
              <a:lumMod val="85000"/>
            </a:schemeClr>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rgbClr val="FFFFFF"/>
              </a:solidFill>
            </a:endParaRPr>
          </a:p>
        </p:txBody>
      </p:sp>
      <p:sp>
        <p:nvSpPr>
          <p:cNvPr id="54" name="Rectangle 53">
            <a:extLst>
              <a:ext uri="{FF2B5EF4-FFF2-40B4-BE49-F238E27FC236}">
                <a16:creationId xmlns:a16="http://schemas.microsoft.com/office/drawing/2014/main" id="{30ADD3E4-56EF-3B6C-8110-03826CE64DBF}"/>
              </a:ext>
            </a:extLst>
          </p:cNvPr>
          <p:cNvSpPr>
            <a:spLocks/>
          </p:cNvSpPr>
          <p:nvPr/>
        </p:nvSpPr>
        <p:spPr>
          <a:xfrm>
            <a:off x="3323245" y="2108116"/>
            <a:ext cx="2423429" cy="81560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1" u="none" strike="noStrike" kern="1200" cap="none" spc="0" normalizeH="0" baseline="0" noProof="0" dirty="0">
                <a:ln>
                  <a:noFill/>
                </a:ln>
                <a:solidFill>
                  <a:schemeClr val="accent5"/>
                </a:solidFill>
                <a:effectLst/>
                <a:uLnTx/>
                <a:uFillTx/>
              </a:rPr>
              <a:t>2022-2023</a:t>
            </a:r>
          </a:p>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chemeClr val="accent1"/>
                </a:solidFill>
                <a:effectLst/>
                <a:uLnTx/>
                <a:uFillTx/>
              </a:rPr>
              <a:t>Driving</a:t>
            </a:r>
            <a:r>
              <a:rPr lang="en-US" sz="1600" b="1" dirty="0">
                <a:solidFill>
                  <a:schemeClr val="accent1"/>
                </a:solidFill>
              </a:rPr>
              <a:t> </a:t>
            </a:r>
            <a:r>
              <a:rPr kumimoji="0" lang="en-US" sz="1600" b="1" i="0" u="none" strike="noStrike" kern="1200" cap="none" spc="0" normalizeH="0" baseline="0" noProof="0" dirty="0">
                <a:ln>
                  <a:noFill/>
                </a:ln>
                <a:solidFill>
                  <a:schemeClr val="accent1"/>
                </a:solidFill>
                <a:effectLst/>
                <a:uLnTx/>
                <a:uFillTx/>
              </a:rPr>
              <a:t>continental Vx strategy implementation</a:t>
            </a:r>
          </a:p>
        </p:txBody>
      </p:sp>
      <p:sp>
        <p:nvSpPr>
          <p:cNvPr id="55" name="Rectangle 54">
            <a:extLst>
              <a:ext uri="{FF2B5EF4-FFF2-40B4-BE49-F238E27FC236}">
                <a16:creationId xmlns:a16="http://schemas.microsoft.com/office/drawing/2014/main" id="{D0584295-D933-752D-DD87-84805EDA1599}"/>
              </a:ext>
            </a:extLst>
          </p:cNvPr>
          <p:cNvSpPr>
            <a:spLocks/>
          </p:cNvSpPr>
          <p:nvPr/>
        </p:nvSpPr>
        <p:spPr>
          <a:xfrm>
            <a:off x="562211" y="2281473"/>
            <a:ext cx="2589280" cy="81560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1" u="none" strike="noStrike" kern="1200" cap="none" spc="0" normalizeH="0" baseline="0" noProof="0" dirty="0">
                <a:ln>
                  <a:noFill/>
                </a:ln>
                <a:solidFill>
                  <a:schemeClr val="accent5"/>
                </a:solidFill>
                <a:effectLst/>
                <a:uLnTx/>
                <a:uFillTx/>
              </a:rPr>
              <a:t>2021</a:t>
            </a:r>
          </a:p>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chemeClr val="accent1"/>
                </a:solidFill>
                <a:effectLst/>
                <a:uLnTx/>
                <a:uFillTx/>
              </a:rPr>
              <a:t>Setting PAVM</a:t>
            </a:r>
            <a:br>
              <a:rPr kumimoji="0" lang="en-US" sz="1600" b="1" i="0" u="none" strike="noStrike" kern="1200" cap="none" spc="0" normalizeH="0" baseline="0" noProof="0" dirty="0">
                <a:ln>
                  <a:noFill/>
                </a:ln>
                <a:solidFill>
                  <a:schemeClr val="accent1"/>
                </a:solidFill>
                <a:effectLst/>
                <a:uLnTx/>
                <a:uFillTx/>
              </a:rPr>
            </a:br>
            <a:r>
              <a:rPr kumimoji="0" lang="en-US" sz="1600" b="1" i="0" u="none" strike="noStrike" kern="1200" cap="none" spc="0" normalizeH="0" baseline="0" noProof="0" dirty="0">
                <a:ln>
                  <a:noFill/>
                </a:ln>
                <a:solidFill>
                  <a:schemeClr val="accent1"/>
                </a:solidFill>
                <a:effectLst/>
                <a:uLnTx/>
                <a:uFillTx/>
              </a:rPr>
              <a:t>objectives</a:t>
            </a:r>
          </a:p>
        </p:txBody>
      </p:sp>
      <p:sp>
        <p:nvSpPr>
          <p:cNvPr id="56" name="Rectangle 55">
            <a:extLst>
              <a:ext uri="{FF2B5EF4-FFF2-40B4-BE49-F238E27FC236}">
                <a16:creationId xmlns:a16="http://schemas.microsoft.com/office/drawing/2014/main" id="{C5A0741B-D5B9-AD4F-EA60-E6FB63CCA9E8}"/>
              </a:ext>
            </a:extLst>
          </p:cNvPr>
          <p:cNvSpPr>
            <a:spLocks/>
          </p:cNvSpPr>
          <p:nvPr/>
        </p:nvSpPr>
        <p:spPr>
          <a:xfrm>
            <a:off x="6145230" y="1934758"/>
            <a:ext cx="2589280" cy="81560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defTabSz="914354">
              <a:spcBef>
                <a:spcPts val="300"/>
              </a:spcBef>
              <a:spcAft>
                <a:spcPts val="300"/>
              </a:spcAft>
              <a:defRPr/>
            </a:pPr>
            <a:r>
              <a:rPr kumimoji="0" lang="en-US" sz="1600" b="1" i="1" u="none" strike="noStrike" kern="1200" cap="none" spc="0" normalizeH="0" baseline="0" noProof="0" dirty="0">
                <a:ln>
                  <a:noFill/>
                </a:ln>
                <a:solidFill>
                  <a:schemeClr val="accent5"/>
                </a:solidFill>
                <a:effectLst/>
                <a:uLnTx/>
                <a:uFillTx/>
              </a:rPr>
              <a:t>2024-’30</a:t>
            </a:r>
            <a:endParaRPr kumimoji="0" lang="en-US" sz="1600" b="1" i="0" u="none" strike="noStrike" kern="1200" cap="none" spc="0" normalizeH="0" baseline="0" noProof="0" dirty="0">
              <a:ln>
                <a:noFill/>
              </a:ln>
              <a:solidFill>
                <a:schemeClr val="accent5"/>
              </a:solidFill>
              <a:effectLst/>
              <a:uLnTx/>
              <a:uFillTx/>
            </a:endParaRPr>
          </a:p>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0" u="none" strike="noStrike" kern="1200" cap="none" spc="0" normalizeH="0" baseline="0" noProof="0" dirty="0">
                <a:ln>
                  <a:noFill/>
                </a:ln>
                <a:solidFill>
                  <a:schemeClr val="accent1"/>
                </a:solidFill>
                <a:effectLst/>
                <a:uLnTx/>
                <a:uFillTx/>
              </a:rPr>
              <a:t>Extending to</a:t>
            </a:r>
            <a:br>
              <a:rPr kumimoji="0" lang="en-US" sz="1600" b="1" i="0" u="none" strike="noStrike" kern="1200" cap="none" spc="0" normalizeH="0" baseline="0" noProof="0" dirty="0">
                <a:ln>
                  <a:noFill/>
                </a:ln>
                <a:solidFill>
                  <a:schemeClr val="accent1"/>
                </a:solidFill>
                <a:effectLst/>
                <a:uLnTx/>
                <a:uFillTx/>
              </a:rPr>
            </a:br>
            <a:r>
              <a:rPr kumimoji="0" lang="en-US" sz="1600" b="1" i="0" u="none" strike="noStrike" kern="1200" cap="none" spc="0" normalizeH="0" baseline="0" noProof="0" dirty="0">
                <a:ln>
                  <a:noFill/>
                </a:ln>
                <a:solidFill>
                  <a:schemeClr val="accent1"/>
                </a:solidFill>
                <a:effectLst/>
                <a:uLnTx/>
                <a:uFillTx/>
              </a:rPr>
              <a:t>adjacent products </a:t>
            </a:r>
          </a:p>
        </p:txBody>
      </p:sp>
      <p:sp>
        <p:nvSpPr>
          <p:cNvPr id="57" name="Rectangle 56">
            <a:extLst>
              <a:ext uri="{FF2B5EF4-FFF2-40B4-BE49-F238E27FC236}">
                <a16:creationId xmlns:a16="http://schemas.microsoft.com/office/drawing/2014/main" id="{DA5AB413-88FF-FE92-44F5-E2E5E8C59F6A}"/>
              </a:ext>
            </a:extLst>
          </p:cNvPr>
          <p:cNvSpPr>
            <a:spLocks/>
          </p:cNvSpPr>
          <p:nvPr/>
        </p:nvSpPr>
        <p:spPr>
          <a:xfrm>
            <a:off x="8967212" y="1761401"/>
            <a:ext cx="2137251" cy="815608"/>
          </a:xfrm>
          <a:prstGeom prst="rect">
            <a:avLst/>
          </a:prstGeom>
          <a:no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b" anchorCtr="0" forceAA="0" compatLnSpc="1">
            <a:prstTxWarp prst="textNoShape">
              <a:avLst/>
            </a:prstTxWarp>
            <a:spAutoFit/>
          </a:bodyPr>
          <a:lstStyle/>
          <a:p>
            <a:pPr marL="0" marR="0" lvl="0" indent="0" algn="l" defTabSz="914354" rtl="0" eaLnBrk="1" fontAlgn="auto" latinLnBrk="0" hangingPunct="1">
              <a:lnSpc>
                <a:spcPct val="100000"/>
              </a:lnSpc>
              <a:spcBef>
                <a:spcPts val="300"/>
              </a:spcBef>
              <a:spcAft>
                <a:spcPts val="300"/>
              </a:spcAft>
              <a:buClrTx/>
              <a:buSzTx/>
              <a:buFontTx/>
              <a:buNone/>
              <a:tabLst/>
              <a:defRPr/>
            </a:pPr>
            <a:r>
              <a:rPr kumimoji="0" lang="en-US" sz="1600" b="1" i="1" u="none" strike="noStrike" kern="1200" cap="none" spc="0" normalizeH="0" baseline="0" noProof="0" dirty="0">
                <a:ln>
                  <a:noFill/>
                </a:ln>
                <a:solidFill>
                  <a:schemeClr val="accent5"/>
                </a:solidFill>
                <a:effectLst/>
                <a:uLnTx/>
                <a:uFillTx/>
              </a:rPr>
              <a:t>2030-’40</a:t>
            </a:r>
          </a:p>
          <a:p>
            <a:pPr marL="0" marR="0" lvl="0" indent="0" algn="l" defTabSz="914354" rtl="0" eaLnBrk="1" fontAlgn="auto" latinLnBrk="0" hangingPunct="1">
              <a:lnSpc>
                <a:spcPct val="100000"/>
              </a:lnSpc>
              <a:spcBef>
                <a:spcPts val="300"/>
              </a:spcBef>
              <a:spcAft>
                <a:spcPts val="300"/>
              </a:spcAft>
              <a:buClrTx/>
              <a:buSzTx/>
              <a:buFontTx/>
              <a:buNone/>
              <a:tabLst/>
              <a:defRPr/>
            </a:pPr>
            <a:r>
              <a:rPr lang="en-US" sz="1600" b="1" dirty="0">
                <a:solidFill>
                  <a:schemeClr val="accent1"/>
                </a:solidFill>
              </a:rPr>
              <a:t>Steady state implementation</a:t>
            </a:r>
            <a:endParaRPr kumimoji="0" lang="en-US" sz="1600" b="1" i="0" u="none" strike="noStrike" kern="1200" cap="none" spc="0" normalizeH="0" baseline="0" noProof="0" dirty="0">
              <a:ln>
                <a:noFill/>
              </a:ln>
              <a:solidFill>
                <a:schemeClr val="accent1"/>
              </a:solidFill>
              <a:effectLst/>
              <a:uLnTx/>
              <a:uFillTx/>
            </a:endParaRPr>
          </a:p>
        </p:txBody>
      </p:sp>
      <p:pic>
        <p:nvPicPr>
          <p:cNvPr id="72" name="CustomIcon">
            <a:extLst>
              <a:ext uri="{FF2B5EF4-FFF2-40B4-BE49-F238E27FC236}">
                <a16:creationId xmlns:a16="http://schemas.microsoft.com/office/drawing/2014/main" id="{F140DDBE-F8D8-42E1-62B6-3507931D59BB}"/>
              </a:ext>
            </a:extLst>
          </p:cNvPr>
          <p:cNvPicPr>
            <a:picLocks/>
          </p:cNvPicPr>
          <p:nvPr>
            <p:custDataLst>
              <p:tags r:id="rId6"/>
            </p:custDataLst>
          </p:nvPr>
        </p:nvPicPr>
        <p:blipFill>
          <a:blip r:embed="rId18" cstate="email">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8282480" y="2336188"/>
            <a:ext cx="391080" cy="388863"/>
          </a:xfrm>
          <a:prstGeom prst="rect">
            <a:avLst/>
          </a:prstGeom>
        </p:spPr>
      </p:pic>
      <p:pic>
        <p:nvPicPr>
          <p:cNvPr id="75" name="CustomIcon">
            <a:extLst>
              <a:ext uri="{FF2B5EF4-FFF2-40B4-BE49-F238E27FC236}">
                <a16:creationId xmlns:a16="http://schemas.microsoft.com/office/drawing/2014/main" id="{1579CCD9-84C7-1484-D713-2D8659561FB4}"/>
              </a:ext>
            </a:extLst>
          </p:cNvPr>
          <p:cNvPicPr>
            <a:picLocks/>
          </p:cNvPicPr>
          <p:nvPr>
            <p:custDataLst>
              <p:tags r:id="rId7"/>
            </p:custDataLst>
          </p:nvPr>
        </p:nvPicPr>
        <p:blipFill>
          <a:blip r:embed="rId20" cstate="email">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2687273" y="2682903"/>
            <a:ext cx="391080" cy="388863"/>
          </a:xfrm>
          <a:prstGeom prst="rect">
            <a:avLst/>
          </a:prstGeom>
        </p:spPr>
      </p:pic>
      <p:pic>
        <p:nvPicPr>
          <p:cNvPr id="77" name="CustomIcon">
            <a:extLst>
              <a:ext uri="{FF2B5EF4-FFF2-40B4-BE49-F238E27FC236}">
                <a16:creationId xmlns:a16="http://schemas.microsoft.com/office/drawing/2014/main" id="{1AAF3FE0-40F9-7712-C270-E10CF56099D4}"/>
              </a:ext>
            </a:extLst>
          </p:cNvPr>
          <p:cNvPicPr>
            <a:picLocks/>
          </p:cNvPicPr>
          <p:nvPr>
            <p:custDataLst>
              <p:tags r:id="rId8"/>
            </p:custDataLst>
          </p:nvPr>
        </p:nvPicPr>
        <p:blipFill>
          <a:blip r:embed="rId22" cstate="email">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5521446" y="2270061"/>
            <a:ext cx="391080" cy="388863"/>
          </a:xfrm>
          <a:prstGeom prst="rect">
            <a:avLst/>
          </a:prstGeom>
        </p:spPr>
      </p:pic>
      <p:pic>
        <p:nvPicPr>
          <p:cNvPr id="79" name="CustomIcon">
            <a:extLst>
              <a:ext uri="{FF2B5EF4-FFF2-40B4-BE49-F238E27FC236}">
                <a16:creationId xmlns:a16="http://schemas.microsoft.com/office/drawing/2014/main" id="{EC3A9575-B59A-C5F8-83A0-B2111FB96498}"/>
              </a:ext>
            </a:extLst>
          </p:cNvPr>
          <p:cNvPicPr>
            <a:picLocks/>
          </p:cNvPicPr>
          <p:nvPr>
            <p:custDataLst>
              <p:tags r:id="rId9"/>
            </p:custDataLst>
          </p:nvPr>
        </p:nvPicPr>
        <p:blipFill>
          <a:blip r:embed="rId24" cstate="email">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11104463" y="2162831"/>
            <a:ext cx="391080" cy="388863"/>
          </a:xfrm>
          <a:prstGeom prst="rect">
            <a:avLst/>
          </a:prstGeom>
        </p:spPr>
      </p:pic>
      <p:cxnSp>
        <p:nvCxnSpPr>
          <p:cNvPr id="23" name="LineContentSeparatorDefaultVertical 24">
            <a:extLst>
              <a:ext uri="{FF2B5EF4-FFF2-40B4-BE49-F238E27FC236}">
                <a16:creationId xmlns:a16="http://schemas.microsoft.com/office/drawing/2014/main" id="{4FFAD646-6CCB-13E9-0B7E-A4712FA7EDBD}"/>
              </a:ext>
            </a:extLst>
          </p:cNvPr>
          <p:cNvCxnSpPr>
            <a:cxnSpLocks/>
          </p:cNvCxnSpPr>
          <p:nvPr>
            <p:custDataLst>
              <p:tags r:id="rId10"/>
            </p:custDataLst>
          </p:nvPr>
        </p:nvCxnSpPr>
        <p:spPr>
          <a:xfrm>
            <a:off x="4890653" y="5642377"/>
            <a:ext cx="0" cy="320847"/>
          </a:xfrm>
          <a:prstGeom prst="straightConnector1">
            <a:avLst/>
          </a:prstGeom>
          <a:ln w="12700" cap="flat">
            <a:solidFill>
              <a:srgbClr val="B3B3B3"/>
            </a:solidFill>
            <a:prstDash val="dash"/>
            <a:miter lim="800000"/>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A087DCC7-35E3-6621-8F3E-2CB460DB32CD}"/>
              </a:ext>
            </a:extLst>
          </p:cNvPr>
          <p:cNvSpPr txBox="1">
            <a:spLocks/>
          </p:cNvSpPr>
          <p:nvPr>
            <p:custDataLst>
              <p:tags r:id="rId11"/>
            </p:custDataLst>
          </p:nvPr>
        </p:nvSpPr>
        <p:spPr>
          <a:xfrm>
            <a:off x="3254476" y="3139705"/>
            <a:ext cx="2589280" cy="3247043"/>
          </a:xfrm>
          <a:prstGeom prst="rect">
            <a:avLst/>
          </a:prstGeom>
          <a:solidFill>
            <a:schemeClr val="bg1"/>
          </a:solidFill>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250"/>
              </a:spcBef>
            </a:pPr>
            <a:r>
              <a:rPr lang="en-US" sz="1400" b="1" dirty="0"/>
              <a:t>Operationalization of the Secretariat </a:t>
            </a:r>
            <a:r>
              <a:rPr lang="en-US" sz="1400" dirty="0"/>
              <a:t>to drive implementation</a:t>
            </a:r>
          </a:p>
          <a:p>
            <a:pPr lvl="1">
              <a:spcBef>
                <a:spcPts val="250"/>
              </a:spcBef>
            </a:pPr>
            <a:r>
              <a:rPr lang="en-US" sz="1400" b="1" dirty="0"/>
              <a:t>Launch implementation of prioritized bold program activities </a:t>
            </a:r>
            <a:r>
              <a:rPr lang="en-US" sz="1400" dirty="0"/>
              <a:t>that benefit broader ecosystem beyond Vx</a:t>
            </a:r>
          </a:p>
          <a:p>
            <a:pPr lvl="1">
              <a:spcBef>
                <a:spcPts val="250"/>
              </a:spcBef>
            </a:pPr>
            <a:r>
              <a:rPr lang="en-US" sz="1400" b="1" dirty="0"/>
              <a:t>Continental strategy </a:t>
            </a:r>
            <a:r>
              <a:rPr lang="en-US" sz="1400" dirty="0"/>
              <a:t>for Vx manufacturing value chain</a:t>
            </a:r>
            <a:r>
              <a:rPr lang="en-US" sz="1400" baseline="30000" dirty="0">
                <a:latin typeface="Arial" panose="020B0604020202020204" pitchFamily="34" charset="0"/>
                <a:cs typeface="Arial" panose="020B0604020202020204" pitchFamily="34" charset="0"/>
              </a:rPr>
              <a:t>1</a:t>
            </a:r>
            <a:endParaRPr lang="en-US" sz="1400" baseline="30000" dirty="0"/>
          </a:p>
          <a:p>
            <a:pPr lvl="1">
              <a:spcBef>
                <a:spcPts val="250"/>
              </a:spcBef>
            </a:pPr>
            <a:r>
              <a:rPr lang="en-US" sz="1400" dirty="0"/>
              <a:t>Continental strategy on additional interventions beyond vaccines - </a:t>
            </a:r>
            <a:r>
              <a:rPr lang="en-US" sz="1400" b="1" dirty="0"/>
              <a:t>therapeutics and diagnostics</a:t>
            </a:r>
          </a:p>
        </p:txBody>
      </p:sp>
      <p:sp>
        <p:nvSpPr>
          <p:cNvPr id="31" name="TextBox 30">
            <a:extLst>
              <a:ext uri="{FF2B5EF4-FFF2-40B4-BE49-F238E27FC236}">
                <a16:creationId xmlns:a16="http://schemas.microsoft.com/office/drawing/2014/main" id="{615EA936-7667-FBF0-A2DB-26BEBBC10712}"/>
              </a:ext>
            </a:extLst>
          </p:cNvPr>
          <p:cNvSpPr txBox="1">
            <a:spLocks/>
          </p:cNvSpPr>
          <p:nvPr/>
        </p:nvSpPr>
        <p:spPr>
          <a:xfrm>
            <a:off x="6735678" y="5823378"/>
            <a:ext cx="1473701" cy="26021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r>
              <a:rPr lang="en-US" sz="1800" b="1" dirty="0">
                <a:solidFill>
                  <a:schemeClr val="accent5"/>
                </a:solidFill>
                <a:cs typeface="+mn-cs"/>
              </a:rPr>
              <a:t>We are here </a:t>
            </a:r>
          </a:p>
        </p:txBody>
      </p:sp>
      <p:sp>
        <p:nvSpPr>
          <p:cNvPr id="37" name="TextBox 36">
            <a:extLst>
              <a:ext uri="{FF2B5EF4-FFF2-40B4-BE49-F238E27FC236}">
                <a16:creationId xmlns:a16="http://schemas.microsoft.com/office/drawing/2014/main" id="{76E0FF16-4C44-ADA8-A69E-322443194E9D}"/>
              </a:ext>
            </a:extLst>
          </p:cNvPr>
          <p:cNvSpPr txBox="1">
            <a:spLocks/>
          </p:cNvSpPr>
          <p:nvPr>
            <p:custDataLst>
              <p:tags r:id="rId12"/>
            </p:custDataLst>
          </p:nvPr>
        </p:nvSpPr>
        <p:spPr>
          <a:xfrm>
            <a:off x="8967212" y="2867639"/>
            <a:ext cx="2589280" cy="223138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lvl="1">
              <a:spcBef>
                <a:spcPts val="250"/>
              </a:spcBef>
            </a:pPr>
            <a:r>
              <a:rPr lang="en-US" sz="1400" b="1" dirty="0"/>
              <a:t>At pace implementation </a:t>
            </a:r>
            <a:r>
              <a:rPr lang="en-US" sz="1400" dirty="0"/>
              <a:t>of all identified programs required to achieve Africa’s self-reliance in biomanufacturing</a:t>
            </a:r>
          </a:p>
          <a:p>
            <a:pPr lvl="1">
              <a:spcBef>
                <a:spcPts val="250"/>
              </a:spcBef>
            </a:pPr>
            <a:r>
              <a:rPr lang="en-US" sz="1400" b="1" dirty="0"/>
              <a:t>Continuous assessment and refinement of interventions</a:t>
            </a:r>
            <a:r>
              <a:rPr lang="en-US" sz="1400" dirty="0"/>
              <a:t> to meet objectives of new public health order</a:t>
            </a:r>
            <a:endParaRPr lang="en-US" sz="1400" b="1" dirty="0"/>
          </a:p>
        </p:txBody>
      </p:sp>
      <p:sp>
        <p:nvSpPr>
          <p:cNvPr id="35" name="TextBox 34">
            <a:extLst>
              <a:ext uri="{FF2B5EF4-FFF2-40B4-BE49-F238E27FC236}">
                <a16:creationId xmlns:a16="http://schemas.microsoft.com/office/drawing/2014/main" id="{8BF9585E-D47E-462E-9009-FDF6FC717802}"/>
              </a:ext>
            </a:extLst>
          </p:cNvPr>
          <p:cNvSpPr txBox="1">
            <a:spLocks/>
          </p:cNvSpPr>
          <p:nvPr/>
        </p:nvSpPr>
        <p:spPr>
          <a:xfrm>
            <a:off x="554736" y="1346604"/>
            <a:ext cx="6576095" cy="295275"/>
          </a:xfrm>
          <a:prstGeom prst="rect">
            <a:avLst/>
          </a:prstGeom>
        </p:spPr>
        <p:txBody>
          <a:bodyPr vert="horz" wrap="square" lIns="0" tIns="0" rIns="0" bIns="18000" rtlCol="0" anchor="b">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SzPct val="100000"/>
              <a:buFont typeface="Segoe UI" panose="020B0502040204020203" pitchFamily="34" charset="0"/>
              <a:buChar char="​"/>
              <a:tabLst/>
              <a:defRPr/>
            </a:pPr>
            <a:r>
              <a:rPr kumimoji="0" lang="en-US" b="1" i="0" u="none" strike="noStrike" kern="0" cap="none" spc="0" normalizeH="0" baseline="0" noProof="0" dirty="0">
                <a:ln>
                  <a:noFill/>
                </a:ln>
                <a:effectLst/>
                <a:uLnTx/>
                <a:uFillTx/>
                <a:latin typeface="Arial"/>
                <a:ea typeface="+mn-ea"/>
                <a:cs typeface="Arial" panose="020B0604020202020204" pitchFamily="34" charset="0"/>
                <a:sym typeface="Arial"/>
              </a:rPr>
              <a:t>Objectives across PAVM’s multi-stage journey </a:t>
            </a:r>
            <a:endParaRPr kumimoji="0" lang="en-US" b="0" i="0" u="none" strike="noStrike" kern="0" cap="none" spc="0" normalizeH="0" baseline="0" noProof="0" dirty="0">
              <a:ln>
                <a:noFill/>
              </a:ln>
              <a:effectLst/>
              <a:uLnTx/>
              <a:uFillTx/>
              <a:latin typeface="Arial"/>
              <a:ea typeface="+mn-ea"/>
              <a:cs typeface="Arial" panose="020B0604020202020204" pitchFamily="34" charset="0"/>
              <a:sym typeface="Arial"/>
            </a:endParaRPr>
          </a:p>
        </p:txBody>
      </p:sp>
      <p:cxnSp>
        <p:nvCxnSpPr>
          <p:cNvPr id="36" name="LineBasicDefault 44">
            <a:extLst>
              <a:ext uri="{FF2B5EF4-FFF2-40B4-BE49-F238E27FC236}">
                <a16:creationId xmlns:a16="http://schemas.microsoft.com/office/drawing/2014/main" id="{524D02C2-950A-4DD3-A1D4-1EC4C5CC856E}"/>
              </a:ext>
            </a:extLst>
          </p:cNvPr>
          <p:cNvCxnSpPr>
            <a:cxnSpLocks/>
          </p:cNvCxnSpPr>
          <p:nvPr>
            <p:custDataLst>
              <p:tags r:id="rId13"/>
            </p:custDataLst>
          </p:nvPr>
        </p:nvCxnSpPr>
        <p:spPr>
          <a:xfrm>
            <a:off x="554737" y="1685643"/>
            <a:ext cx="11012325" cy="0"/>
          </a:xfrm>
          <a:prstGeom prst="straightConnector1">
            <a:avLst/>
          </a:prstGeom>
          <a:ln w="12700" cap="flat">
            <a:solidFill>
              <a:schemeClr val="tx1"/>
            </a:solidFill>
            <a:prstDash val="solid"/>
            <a:miter lim="800000"/>
            <a:tailEnd type="none"/>
          </a:ln>
        </p:spPr>
        <p:style>
          <a:lnRef idx="1">
            <a:schemeClr val="accent1"/>
          </a:lnRef>
          <a:fillRef idx="0">
            <a:schemeClr val="accent1"/>
          </a:fillRef>
          <a:effectRef idx="0">
            <a:schemeClr val="accent1"/>
          </a:effectRef>
          <a:fontRef idx="minor">
            <a:schemeClr val="tx1"/>
          </a:fontRef>
        </p:style>
      </p:cxnSp>
      <p:sp>
        <p:nvSpPr>
          <p:cNvPr id="33" name="Rectangle 32">
            <a:extLst>
              <a:ext uri="{FF2B5EF4-FFF2-40B4-BE49-F238E27FC236}">
                <a16:creationId xmlns:a16="http://schemas.microsoft.com/office/drawing/2014/main" id="{A61B92A2-0F25-4746-871A-8641E8BF3E41}"/>
              </a:ext>
            </a:extLst>
          </p:cNvPr>
          <p:cNvSpPr/>
          <p:nvPr/>
        </p:nvSpPr>
        <p:spPr>
          <a:xfrm>
            <a:off x="554736" y="1662028"/>
            <a:ext cx="517229" cy="45719"/>
          </a:xfrm>
          <a:prstGeom prst="rect">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endParaRPr kumimoji="0" lang="en-US" sz="1600" b="0" i="0" u="none" strike="noStrike" kern="1200" cap="none" spc="0" normalizeH="0" baseline="0" noProof="0" dirty="0" err="1">
              <a:ln>
                <a:noFill/>
              </a:ln>
              <a:solidFill>
                <a:srgbClr val="FFFFFF"/>
              </a:solidFill>
              <a:effectLst/>
              <a:uLnTx/>
              <a:uFillTx/>
              <a:latin typeface="Arial"/>
              <a:ea typeface="+mn-ea"/>
              <a:cs typeface="+mn-cs"/>
            </a:endParaRPr>
          </a:p>
        </p:txBody>
      </p:sp>
      <p:sp>
        <p:nvSpPr>
          <p:cNvPr id="2" name="Rectangle 1">
            <a:extLst>
              <a:ext uri="{FF2B5EF4-FFF2-40B4-BE49-F238E27FC236}">
                <a16:creationId xmlns:a16="http://schemas.microsoft.com/office/drawing/2014/main" id="{4F592DE7-D5D4-401A-AABF-5E91C9D171CC}"/>
              </a:ext>
            </a:extLst>
          </p:cNvPr>
          <p:cNvSpPr/>
          <p:nvPr/>
        </p:nvSpPr>
        <p:spPr>
          <a:xfrm>
            <a:off x="3254476" y="1934758"/>
            <a:ext cx="2792295" cy="4442951"/>
          </a:xfrm>
          <a:prstGeom prst="rect">
            <a:avLst/>
          </a:prstGeom>
          <a:noFill/>
          <a:ln w="19050" cap="sq">
            <a:solidFill>
              <a:schemeClr val="accent5"/>
            </a:solidFill>
            <a:prstDash val="dash"/>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spcBef>
                <a:spcPts val="300"/>
              </a:spcBef>
              <a:spcAft>
                <a:spcPts val="300"/>
              </a:spcAft>
            </a:pPr>
            <a:endParaRPr lang="en-US" sz="1600" dirty="0" err="1">
              <a:solidFill>
                <a:schemeClr val="bg1"/>
              </a:solidFill>
            </a:endParaRPr>
          </a:p>
        </p:txBody>
      </p:sp>
      <p:cxnSp>
        <p:nvCxnSpPr>
          <p:cNvPr id="5" name="Straight Connector 4">
            <a:extLst>
              <a:ext uri="{FF2B5EF4-FFF2-40B4-BE49-F238E27FC236}">
                <a16:creationId xmlns:a16="http://schemas.microsoft.com/office/drawing/2014/main" id="{74F54E97-57F8-446A-A805-8B4CA69421AC}"/>
              </a:ext>
            </a:extLst>
          </p:cNvPr>
          <p:cNvCxnSpPr>
            <a:endCxn id="31" idx="1"/>
          </p:cNvCxnSpPr>
          <p:nvPr/>
        </p:nvCxnSpPr>
        <p:spPr>
          <a:xfrm>
            <a:off x="6093557" y="5953484"/>
            <a:ext cx="642121" cy="0"/>
          </a:xfrm>
          <a:prstGeom prst="line">
            <a:avLst/>
          </a:prstGeom>
          <a:noFill/>
          <a:ln w="19050" cap="sq">
            <a:solidFill>
              <a:schemeClr val="accent5"/>
            </a:solidFill>
            <a:prstDash val="dash"/>
            <a:miter lim="800000"/>
          </a:ln>
        </p:spPr>
        <p:style>
          <a:lnRef idx="2">
            <a:schemeClr val="accent1">
              <a:shade val="50000"/>
            </a:schemeClr>
          </a:lnRef>
          <a:fillRef idx="1">
            <a:schemeClr val="accent1"/>
          </a:fillRef>
          <a:effectRef idx="0">
            <a:schemeClr val="accent1"/>
          </a:effectRef>
          <a:fontRef idx="minor">
            <a:schemeClr val="lt1"/>
          </a:fontRef>
        </p:style>
      </p:cxnSp>
    </p:spTree>
    <p:extLst>
      <p:ext uri="{BB962C8B-B14F-4D97-AF65-F5344CB8AC3E}">
        <p14:creationId xmlns:p14="http://schemas.microsoft.com/office/powerpoint/2010/main" val="17016468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ED0058D4-32AD-45DA-92FA-68166A3102B5}"/>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6" imgW="395" imgH="396" progId="TCLayout.ActiveDocument.1">
                  <p:embed/>
                </p:oleObj>
              </mc:Choice>
              <mc:Fallback>
                <p:oleObj name="think-cell Slide" r:id="rId16" imgW="395" imgH="396" progId="TCLayout.ActiveDocument.1">
                  <p:embed/>
                  <p:pic>
                    <p:nvPicPr>
                      <p:cNvPr id="8" name="Object 7" hidden="1">
                        <a:extLst>
                          <a:ext uri="{FF2B5EF4-FFF2-40B4-BE49-F238E27FC236}">
                            <a16:creationId xmlns:a16="http://schemas.microsoft.com/office/drawing/2014/main" id="{ED0058D4-32AD-45DA-92FA-68166A3102B5}"/>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grpSp>
        <p:nvGrpSpPr>
          <p:cNvPr id="131" name="Group 130">
            <a:extLst>
              <a:ext uri="{FF2B5EF4-FFF2-40B4-BE49-F238E27FC236}">
                <a16:creationId xmlns:a16="http://schemas.microsoft.com/office/drawing/2014/main" id="{865D2298-52C0-4ADC-8BD2-F93167CD3D23}"/>
              </a:ext>
            </a:extLst>
          </p:cNvPr>
          <p:cNvGrpSpPr/>
          <p:nvPr>
            <p:custDataLst>
              <p:tags r:id="rId2"/>
            </p:custDataLst>
          </p:nvPr>
        </p:nvGrpSpPr>
        <p:grpSpPr>
          <a:xfrm rot="5400000">
            <a:off x="-732205" y="2999509"/>
            <a:ext cx="4135786" cy="1561903"/>
            <a:chOff x="-732205" y="2999509"/>
            <a:chExt cx="4135786" cy="1561903"/>
          </a:xfrm>
        </p:grpSpPr>
        <p:sp>
          <p:nvSpPr>
            <p:cNvPr id="128" name="Freeform: Shape 127">
              <a:extLst>
                <a:ext uri="{FF2B5EF4-FFF2-40B4-BE49-F238E27FC236}">
                  <a16:creationId xmlns:a16="http://schemas.microsoft.com/office/drawing/2014/main" id="{49BEB85E-19C1-4B6B-BB70-EC237008086E}"/>
                </a:ext>
              </a:extLst>
            </p:cNvPr>
            <p:cNvSpPr/>
            <p:nvPr>
              <p:custDataLst>
                <p:tags r:id="rId13"/>
              </p:custDataLst>
            </p:nvPr>
          </p:nvSpPr>
          <p:spPr>
            <a:xfrm>
              <a:off x="-732205" y="2999509"/>
              <a:ext cx="4135786" cy="1561903"/>
            </a:xfrm>
            <a:custGeom>
              <a:avLst/>
              <a:gdLst>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664208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664208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728216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728216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7725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2 h 914400"/>
                <a:gd name="connsiteX0" fmla="*/ 0 w 1828800"/>
                <a:gd name="connsiteY0" fmla="*/ 0 h 914400"/>
                <a:gd name="connsiteX1" fmla="*/ 1821075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21075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0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16208 w 1828800"/>
                <a:gd name="connsiteY5" fmla="*/ 457200 h 914400"/>
                <a:gd name="connsiteX0" fmla="*/ 0 w 1828800"/>
                <a:gd name="connsiteY0" fmla="*/ 0 h 914400"/>
                <a:gd name="connsiteX1" fmla="*/ 1812592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38487 w 1828800"/>
                <a:gd name="connsiteY5" fmla="*/ 457201 h 914400"/>
                <a:gd name="connsiteX0" fmla="*/ 0 w 1828800"/>
                <a:gd name="connsiteY0" fmla="*/ 0 h 914400"/>
                <a:gd name="connsiteX1" fmla="*/ 1790313 w 1828800"/>
                <a:gd name="connsiteY1" fmla="*/ 0 h 914400"/>
                <a:gd name="connsiteX2" fmla="*/ 1828800 w 1828800"/>
                <a:gd name="connsiteY2" fmla="*/ 457200 h 914400"/>
                <a:gd name="connsiteX3" fmla="*/ 1812592 w 1828800"/>
                <a:gd name="connsiteY3" fmla="*/ 914400 h 914400"/>
                <a:gd name="connsiteX4" fmla="*/ 0 w 1828800"/>
                <a:gd name="connsiteY4" fmla="*/ 914400 h 914400"/>
                <a:gd name="connsiteX5" fmla="*/ 38487 w 1828800"/>
                <a:gd name="connsiteY5" fmla="*/ 457201 h 914400"/>
                <a:gd name="connsiteX0" fmla="*/ 0 w 1828800"/>
                <a:gd name="connsiteY0" fmla="*/ 0 h 914400"/>
                <a:gd name="connsiteX1" fmla="*/ 1790313 w 1828800"/>
                <a:gd name="connsiteY1" fmla="*/ 0 h 914400"/>
                <a:gd name="connsiteX2" fmla="*/ 1828800 w 1828800"/>
                <a:gd name="connsiteY2" fmla="*/ 457200 h 914400"/>
                <a:gd name="connsiteX3" fmla="*/ 1790313 w 1828800"/>
                <a:gd name="connsiteY3" fmla="*/ 914400 h 914400"/>
                <a:gd name="connsiteX4" fmla="*/ 0 w 1828800"/>
                <a:gd name="connsiteY4" fmla="*/ 914400 h 914400"/>
                <a:gd name="connsiteX5" fmla="*/ 38487 w 1828800"/>
                <a:gd name="connsiteY5" fmla="*/ 457201 h 914400"/>
                <a:gd name="connsiteX0" fmla="*/ 0 w 1828800"/>
                <a:gd name="connsiteY0" fmla="*/ 0 h 914400"/>
                <a:gd name="connsiteX1" fmla="*/ 1790313 w 1828800"/>
                <a:gd name="connsiteY1" fmla="*/ 0 h 914400"/>
                <a:gd name="connsiteX2" fmla="*/ 1828800 w 1828800"/>
                <a:gd name="connsiteY2" fmla="*/ 457200 h 914400"/>
                <a:gd name="connsiteX3" fmla="*/ 1790313 w 1828800"/>
                <a:gd name="connsiteY3" fmla="*/ 914400 h 914400"/>
                <a:gd name="connsiteX4" fmla="*/ 0 w 1828800"/>
                <a:gd name="connsiteY4" fmla="*/ 914400 h 914400"/>
                <a:gd name="connsiteX5" fmla="*/ 55028 w 1828800"/>
                <a:gd name="connsiteY5" fmla="*/ 457201 h 914400"/>
                <a:gd name="connsiteX0" fmla="*/ 0 w 1828800"/>
                <a:gd name="connsiteY0" fmla="*/ 0 h 914400"/>
                <a:gd name="connsiteX1" fmla="*/ 1773771 w 1828800"/>
                <a:gd name="connsiteY1" fmla="*/ 0 h 914400"/>
                <a:gd name="connsiteX2" fmla="*/ 1828800 w 1828800"/>
                <a:gd name="connsiteY2" fmla="*/ 457200 h 914400"/>
                <a:gd name="connsiteX3" fmla="*/ 1790313 w 1828800"/>
                <a:gd name="connsiteY3" fmla="*/ 914400 h 914400"/>
                <a:gd name="connsiteX4" fmla="*/ 0 w 1828800"/>
                <a:gd name="connsiteY4" fmla="*/ 914400 h 914400"/>
                <a:gd name="connsiteX5" fmla="*/ 55028 w 1828800"/>
                <a:gd name="connsiteY5" fmla="*/ 457201 h 914400"/>
                <a:gd name="connsiteX0" fmla="*/ 0 w 1828800"/>
                <a:gd name="connsiteY0" fmla="*/ 0 h 914400"/>
                <a:gd name="connsiteX1" fmla="*/ 1773771 w 1828800"/>
                <a:gd name="connsiteY1" fmla="*/ 0 h 914400"/>
                <a:gd name="connsiteX2" fmla="*/ 1828800 w 1828800"/>
                <a:gd name="connsiteY2" fmla="*/ 457200 h 914400"/>
                <a:gd name="connsiteX3" fmla="*/ 1773771 w 1828800"/>
                <a:gd name="connsiteY3" fmla="*/ 914400 h 914400"/>
                <a:gd name="connsiteX4" fmla="*/ 0 w 1828800"/>
                <a:gd name="connsiteY4" fmla="*/ 914400 h 914400"/>
                <a:gd name="connsiteX5" fmla="*/ 55028 w 1828800"/>
                <a:gd name="connsiteY5" fmla="*/ 457201 h 914400"/>
                <a:gd name="connsiteX0" fmla="*/ 0 w 1828800"/>
                <a:gd name="connsiteY0" fmla="*/ 0 h 914400"/>
                <a:gd name="connsiteX1" fmla="*/ 1773771 w 1828800"/>
                <a:gd name="connsiteY1" fmla="*/ 0 h 914400"/>
                <a:gd name="connsiteX2" fmla="*/ 1828800 w 1828800"/>
                <a:gd name="connsiteY2" fmla="*/ 457200 h 914400"/>
                <a:gd name="connsiteX3" fmla="*/ 177377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3771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52192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52192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52192 w 1828800"/>
                <a:gd name="connsiteY5" fmla="*/ 457201 h 914400"/>
                <a:gd name="connsiteX0" fmla="*/ 0 w 1828800"/>
                <a:gd name="connsiteY0" fmla="*/ 0 h 914400"/>
                <a:gd name="connsiteX1" fmla="*/ 1776608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608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52407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52407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52407 w 1828800"/>
                <a:gd name="connsiteY5" fmla="*/ 457201 h 914400"/>
                <a:gd name="connsiteX0" fmla="*/ 0 w 1828800"/>
                <a:gd name="connsiteY0" fmla="*/ 0 h 914400"/>
                <a:gd name="connsiteX1" fmla="*/ 1776393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7639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47643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47643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47643 w 1828800"/>
                <a:gd name="connsiteY5" fmla="*/ 457201 h 914400"/>
                <a:gd name="connsiteX0" fmla="*/ 0 w 1828800"/>
                <a:gd name="connsiteY0" fmla="*/ 0 h 914400"/>
                <a:gd name="connsiteX1" fmla="*/ 1781157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1157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48721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48721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48721 w 1828800"/>
                <a:gd name="connsiteY5" fmla="*/ 457201 h 914400"/>
                <a:gd name="connsiteX0" fmla="*/ 0 w 1828800"/>
                <a:gd name="connsiteY0" fmla="*/ 0 h 914400"/>
                <a:gd name="connsiteX1" fmla="*/ 1780079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80079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12848 w 1828800"/>
                <a:gd name="connsiteY5" fmla="*/ 457201 h 914400"/>
                <a:gd name="connsiteX0" fmla="*/ 0 w 1828800"/>
                <a:gd name="connsiteY0" fmla="*/ 0 h 914400"/>
                <a:gd name="connsiteX1" fmla="*/ 1715953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28600 w 1828800"/>
                <a:gd name="connsiteY5" fmla="*/ 457201 h 914400"/>
                <a:gd name="connsiteX0" fmla="*/ 0 w 1828800"/>
                <a:gd name="connsiteY0" fmla="*/ 0 h 914400"/>
                <a:gd name="connsiteX1" fmla="*/ 1700199 w 1828800"/>
                <a:gd name="connsiteY1" fmla="*/ 0 h 914400"/>
                <a:gd name="connsiteX2" fmla="*/ 1828800 w 1828800"/>
                <a:gd name="connsiteY2" fmla="*/ 457200 h 914400"/>
                <a:gd name="connsiteX3" fmla="*/ 1715953 w 1828800"/>
                <a:gd name="connsiteY3" fmla="*/ 914400 h 914400"/>
                <a:gd name="connsiteX4" fmla="*/ 0 w 1828800"/>
                <a:gd name="connsiteY4" fmla="*/ 914400 h 914400"/>
                <a:gd name="connsiteX5" fmla="*/ 128600 w 1828800"/>
                <a:gd name="connsiteY5" fmla="*/ 457201 h 914400"/>
                <a:gd name="connsiteX0" fmla="*/ 0 w 1828800"/>
                <a:gd name="connsiteY0" fmla="*/ 0 h 914400"/>
                <a:gd name="connsiteX1" fmla="*/ 1700199 w 1828800"/>
                <a:gd name="connsiteY1" fmla="*/ 0 h 914400"/>
                <a:gd name="connsiteX2" fmla="*/ 1828800 w 1828800"/>
                <a:gd name="connsiteY2" fmla="*/ 457200 h 914400"/>
                <a:gd name="connsiteX3" fmla="*/ 1700199 w 1828800"/>
                <a:gd name="connsiteY3" fmla="*/ 914400 h 914400"/>
                <a:gd name="connsiteX4" fmla="*/ 0 w 1828800"/>
                <a:gd name="connsiteY4" fmla="*/ 914400 h 914400"/>
                <a:gd name="connsiteX5" fmla="*/ 128600 w 1828800"/>
                <a:gd name="connsiteY5" fmla="*/ 457201 h 914400"/>
                <a:gd name="connsiteX0" fmla="*/ 0 w 1828800"/>
                <a:gd name="connsiteY0" fmla="*/ 0 h 914400"/>
                <a:gd name="connsiteX1" fmla="*/ 1700199 w 1828800"/>
                <a:gd name="connsiteY1" fmla="*/ 0 h 914400"/>
                <a:gd name="connsiteX2" fmla="*/ 1828800 w 1828800"/>
                <a:gd name="connsiteY2" fmla="*/ 457200 h 914400"/>
                <a:gd name="connsiteX3" fmla="*/ 170019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70019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159681 w 1828800"/>
                <a:gd name="connsiteY5" fmla="*/ 457201 h 914400"/>
                <a:gd name="connsiteX0" fmla="*/ 0 w 1828800"/>
                <a:gd name="connsiteY0" fmla="*/ 0 h 914400"/>
                <a:gd name="connsiteX1" fmla="*/ 1669119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69119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156966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156966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156966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671834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53383 w 1828800"/>
                <a:gd name="connsiteY1" fmla="*/ 0 h 914400"/>
                <a:gd name="connsiteX2" fmla="*/ 1828800 w 1828800"/>
                <a:gd name="connsiteY2" fmla="*/ 457200 h 914400"/>
                <a:gd name="connsiteX3" fmla="*/ 1671834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53383 w 1828800"/>
                <a:gd name="connsiteY1" fmla="*/ 0 h 914400"/>
                <a:gd name="connsiteX2" fmla="*/ 1828800 w 1828800"/>
                <a:gd name="connsiteY2" fmla="*/ 457200 h 914400"/>
                <a:gd name="connsiteX3" fmla="*/ 175338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53383 w 1828800"/>
                <a:gd name="connsiteY1" fmla="*/ 0 h 914400"/>
                <a:gd name="connsiteX2" fmla="*/ 1828800 w 1828800"/>
                <a:gd name="connsiteY2" fmla="*/ 457200 h 914400"/>
                <a:gd name="connsiteX3" fmla="*/ 175338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08095 w 1828800"/>
                <a:gd name="connsiteY1" fmla="*/ 0 h 914400"/>
                <a:gd name="connsiteX2" fmla="*/ 1828800 w 1828800"/>
                <a:gd name="connsiteY2" fmla="*/ 457200 h 914400"/>
                <a:gd name="connsiteX3" fmla="*/ 1753383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08095 w 1828800"/>
                <a:gd name="connsiteY1" fmla="*/ 0 h 914400"/>
                <a:gd name="connsiteX2" fmla="*/ 1828800 w 1828800"/>
                <a:gd name="connsiteY2" fmla="*/ 457200 h 914400"/>
                <a:gd name="connsiteX3" fmla="*/ 1708095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08095 w 1828800"/>
                <a:gd name="connsiteY1" fmla="*/ 0 h 914400"/>
                <a:gd name="connsiteX2" fmla="*/ 1828800 w 1828800"/>
                <a:gd name="connsiteY2" fmla="*/ 457200 h 914400"/>
                <a:gd name="connsiteX3" fmla="*/ 1708095 w 1828800"/>
                <a:gd name="connsiteY3" fmla="*/ 914400 h 914400"/>
                <a:gd name="connsiteX4" fmla="*/ 0 w 1828800"/>
                <a:gd name="connsiteY4" fmla="*/ 914400 h 914400"/>
                <a:gd name="connsiteX5" fmla="*/ 124318 w 1828800"/>
                <a:gd name="connsiteY5" fmla="*/ 457201 h 914400"/>
                <a:gd name="connsiteX0" fmla="*/ 0 w 1828800"/>
                <a:gd name="connsiteY0" fmla="*/ 0 h 914400"/>
                <a:gd name="connsiteX1" fmla="*/ 1704482 w 1828800"/>
                <a:gd name="connsiteY1" fmla="*/ 0 h 914400"/>
                <a:gd name="connsiteX2" fmla="*/ 1828800 w 1828800"/>
                <a:gd name="connsiteY2" fmla="*/ 457200 h 914400"/>
                <a:gd name="connsiteX3" fmla="*/ 1708095 w 1828800"/>
                <a:gd name="connsiteY3" fmla="*/ 914400 h 914400"/>
                <a:gd name="connsiteX4" fmla="*/ 0 w 1828800"/>
                <a:gd name="connsiteY4" fmla="*/ 914400 h 914400"/>
                <a:gd name="connsiteX5" fmla="*/ 124318 w 1828800"/>
                <a:gd name="connsiteY5" fmla="*/ 457201 h 914400"/>
                <a:gd name="connsiteX0" fmla="*/ 0 w 1828800"/>
                <a:gd name="connsiteY0" fmla="*/ 0 h 914400"/>
                <a:gd name="connsiteX1" fmla="*/ 1704482 w 1828800"/>
                <a:gd name="connsiteY1" fmla="*/ 0 h 914400"/>
                <a:gd name="connsiteX2" fmla="*/ 1828800 w 1828800"/>
                <a:gd name="connsiteY2" fmla="*/ 457200 h 914400"/>
                <a:gd name="connsiteX3" fmla="*/ 1704482 w 1828800"/>
                <a:gd name="connsiteY3" fmla="*/ 914400 h 914400"/>
                <a:gd name="connsiteX4" fmla="*/ 0 w 1828800"/>
                <a:gd name="connsiteY4" fmla="*/ 914400 h 914400"/>
                <a:gd name="connsiteX5" fmla="*/ 124318 w 1828800"/>
                <a:gd name="connsiteY5" fmla="*/ 457201 h 914400"/>
                <a:gd name="connsiteX0" fmla="*/ 0 w 1828800"/>
                <a:gd name="connsiteY0" fmla="*/ 0 h 914400"/>
                <a:gd name="connsiteX1" fmla="*/ 1704482 w 1828800"/>
                <a:gd name="connsiteY1" fmla="*/ 0 h 914400"/>
                <a:gd name="connsiteX2" fmla="*/ 1828800 w 1828800"/>
                <a:gd name="connsiteY2" fmla="*/ 457200 h 914400"/>
                <a:gd name="connsiteX3" fmla="*/ 17044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04482 w 1828800"/>
                <a:gd name="connsiteY1" fmla="*/ 0 h 914400"/>
                <a:gd name="connsiteX2" fmla="*/ 1828800 w 1828800"/>
                <a:gd name="connsiteY2" fmla="*/ 457200 h 914400"/>
                <a:gd name="connsiteX3" fmla="*/ 1704482 w 1828800"/>
                <a:gd name="connsiteY3" fmla="*/ 914400 h 914400"/>
                <a:gd name="connsiteX4" fmla="*/ 0 w 1828800"/>
                <a:gd name="connsiteY4" fmla="*/ 914400 h 914400"/>
                <a:gd name="connsiteX5" fmla="*/ 0 w 1828800"/>
                <a:gd name="connsiteY5" fmla="*/ 457201 h 914400"/>
                <a:gd name="connsiteX0" fmla="*/ 0 w 1828800"/>
                <a:gd name="connsiteY0" fmla="*/ 0 h 914400"/>
                <a:gd name="connsiteX1" fmla="*/ 1704482 w 1828800"/>
                <a:gd name="connsiteY1" fmla="*/ 0 h 914400"/>
                <a:gd name="connsiteX2" fmla="*/ 1828800 w 1828800"/>
                <a:gd name="connsiteY2" fmla="*/ 457200 h 914400"/>
                <a:gd name="connsiteX3" fmla="*/ 1704482 w 1828800"/>
                <a:gd name="connsiteY3" fmla="*/ 914400 h 914400"/>
                <a:gd name="connsiteX4" fmla="*/ 0 w 1828800"/>
                <a:gd name="connsiteY4" fmla="*/ 914400 h 914400"/>
                <a:gd name="connsiteX5" fmla="*/ 0 w 1828800"/>
                <a:gd name="connsiteY5" fmla="*/ 457201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828800" h="914400">
                  <a:moveTo>
                    <a:pt x="0" y="0"/>
                  </a:moveTo>
                  <a:lnTo>
                    <a:pt x="1704482" y="0"/>
                  </a:lnTo>
                  <a:lnTo>
                    <a:pt x="1828800" y="457200"/>
                  </a:lnTo>
                  <a:lnTo>
                    <a:pt x="1704482" y="914400"/>
                  </a:lnTo>
                  <a:lnTo>
                    <a:pt x="0" y="914400"/>
                  </a:lnTo>
                  <a:lnTo>
                    <a:pt x="0" y="457201"/>
                  </a:lnTo>
                  <a:close/>
                </a:path>
              </a:pathLst>
            </a:cu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ZA" b="0" i="0" u="none" strike="noStrike" kern="0" cap="none" spc="0" normalizeH="0" baseline="0" noProof="0" dirty="0" err="1">
                <a:ln>
                  <a:noFill/>
                </a:ln>
                <a:solidFill>
                  <a:srgbClr val="FFFFFF"/>
                </a:solidFill>
                <a:effectLst/>
                <a:uLnTx/>
                <a:uFillTx/>
                <a:ea typeface="+mn-ea"/>
                <a:cs typeface="+mn-cs"/>
                <a:sym typeface="Arial"/>
              </a:endParaRPr>
            </a:p>
          </p:txBody>
        </p:sp>
        <p:sp>
          <p:nvSpPr>
            <p:cNvPr id="129" name="TextBox 128">
              <a:extLst>
                <a:ext uri="{FF2B5EF4-FFF2-40B4-BE49-F238E27FC236}">
                  <a16:creationId xmlns:a16="http://schemas.microsoft.com/office/drawing/2014/main" id="{EC730BBA-38F6-46BC-99D4-CEE33B237DB0}"/>
                </a:ext>
              </a:extLst>
            </p:cNvPr>
            <p:cNvSpPr txBox="1"/>
            <p:nvPr>
              <p:custDataLst>
                <p:tags r:id="rId14"/>
              </p:custDataLst>
            </p:nvPr>
          </p:nvSpPr>
          <p:spPr>
            <a:xfrm>
              <a:off x="-668705" y="3107975"/>
              <a:ext cx="3791143" cy="1344971"/>
            </a:xfrm>
            <a:prstGeom prst="rect">
              <a:avLst/>
            </a:prstGeom>
            <a:noFill/>
            <a:ln>
              <a:noFill/>
            </a:ln>
          </p:spPr>
          <p:txBody>
            <a:bodyPr vert="horz" wrap="square" lIns="0" tIns="0" rIns="0" bIns="0" rtlCol="0" anchor="ctr">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100"/>
                </a:spcBef>
                <a:spcAft>
                  <a:spcPts val="300"/>
                </a:spcAft>
                <a:buClr>
                  <a:srgbClr val="000000"/>
                </a:buClr>
                <a:buSzPct val="100000"/>
                <a:buFont typeface="Segoe UI" panose="020B0502040204020203" pitchFamily="34" charset="0"/>
                <a:buChar char="​"/>
                <a:tabLst/>
                <a:defRPr/>
              </a:pPr>
              <a:r>
                <a:rPr kumimoji="0" lang="en-US" sz="1400" b="1" i="0" u="none" strike="noStrike" kern="0" cap="none" spc="0" normalizeH="0" baseline="0" noProof="0" dirty="0">
                  <a:ln>
                    <a:noFill/>
                  </a:ln>
                  <a:solidFill>
                    <a:srgbClr val="FFFFFF"/>
                  </a:solidFill>
                  <a:effectLst/>
                  <a:uLnTx/>
                  <a:uFillTx/>
                  <a:latin typeface="+mn-lt"/>
                  <a:cs typeface="Arial" panose="020B0604020202020204" pitchFamily="34" charset="0"/>
                  <a:sym typeface="Arial"/>
                </a:rPr>
                <a:t> </a:t>
              </a:r>
              <a:endParaRPr kumimoji="0" lang="en-ZA" sz="1400" b="1" i="0" u="none" strike="noStrike" kern="0" cap="none" spc="0" normalizeH="0" baseline="0" noProof="0" dirty="0" err="1">
                <a:ln>
                  <a:noFill/>
                </a:ln>
                <a:solidFill>
                  <a:srgbClr val="FFFFFF"/>
                </a:solidFill>
                <a:effectLst/>
                <a:uLnTx/>
                <a:uFillTx/>
                <a:latin typeface="+mn-lt"/>
                <a:cs typeface="Arial" panose="020B0604020202020204" pitchFamily="34" charset="0"/>
                <a:sym typeface="Arial"/>
              </a:endParaRPr>
            </a:p>
          </p:txBody>
        </p:sp>
      </p:grpSp>
      <p:sp>
        <p:nvSpPr>
          <p:cNvPr id="125" name="Rectangle 124">
            <a:extLst>
              <a:ext uri="{FF2B5EF4-FFF2-40B4-BE49-F238E27FC236}">
                <a16:creationId xmlns:a16="http://schemas.microsoft.com/office/drawing/2014/main" id="{B96F9F66-769E-4013-87AA-DB80DAB8B0B3}"/>
              </a:ext>
            </a:extLst>
          </p:cNvPr>
          <p:cNvSpPr>
            <a:spLocks/>
          </p:cNvSpPr>
          <p:nvPr/>
        </p:nvSpPr>
        <p:spPr>
          <a:xfrm>
            <a:off x="1812649" y="1308157"/>
            <a:ext cx="152230" cy="153344"/>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rgbClr val="FFFFFF"/>
              </a:solidFill>
              <a:effectLst/>
              <a:uLnTx/>
              <a:uFillTx/>
              <a:latin typeface="Arial"/>
              <a:ea typeface="+mn-ea"/>
              <a:cs typeface="+mn-cs"/>
              <a:sym typeface="Arial"/>
            </a:endParaRPr>
          </a:p>
        </p:txBody>
      </p:sp>
      <p:sp>
        <p:nvSpPr>
          <p:cNvPr id="126" name="Rectangle 125">
            <a:extLst>
              <a:ext uri="{FF2B5EF4-FFF2-40B4-BE49-F238E27FC236}">
                <a16:creationId xmlns:a16="http://schemas.microsoft.com/office/drawing/2014/main" id="{0D7E025B-DDC7-4670-946B-5BD8A37D6B97}"/>
              </a:ext>
            </a:extLst>
          </p:cNvPr>
          <p:cNvSpPr>
            <a:spLocks/>
          </p:cNvSpPr>
          <p:nvPr/>
        </p:nvSpPr>
        <p:spPr>
          <a:xfrm>
            <a:off x="554736" y="1307187"/>
            <a:ext cx="152230" cy="153344"/>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non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rgbClr val="FFFFFF"/>
              </a:solidFill>
              <a:effectLst/>
              <a:uLnTx/>
              <a:uFillTx/>
              <a:latin typeface="Arial"/>
              <a:ea typeface="+mn-ea"/>
              <a:cs typeface="+mn-cs"/>
              <a:sym typeface="Arial"/>
            </a:endParaRPr>
          </a:p>
        </p:txBody>
      </p:sp>
      <p:sp>
        <p:nvSpPr>
          <p:cNvPr id="5" name="Title 4">
            <a:extLst>
              <a:ext uri="{FF2B5EF4-FFF2-40B4-BE49-F238E27FC236}">
                <a16:creationId xmlns:a16="http://schemas.microsoft.com/office/drawing/2014/main" id="{897D2048-79DA-4C4A-9332-07919DAECD15}"/>
              </a:ext>
            </a:extLst>
          </p:cNvPr>
          <p:cNvSpPr>
            <a:spLocks noGrp="1"/>
          </p:cNvSpPr>
          <p:nvPr>
            <p:ph type="title"/>
          </p:nvPr>
        </p:nvSpPr>
        <p:spPr>
          <a:xfrm>
            <a:off x="554736" y="306256"/>
            <a:ext cx="8699574" cy="861774"/>
          </a:xfrm>
          <a:noFill/>
          <a:ln/>
          <a:extLst>
            <a:ext uri="{909E8E84-426E-40DD-AFC4-6F175D3DCCD1}">
              <a14:hiddenFill xmlns:a14="http://schemas.microsoft.com/office/drawing/2010/main">
                <a:solidFill>
                  <a:srgbClr val="FFFFFF"/>
                </a:solidFill>
              </a14:hiddenFill>
            </a:ext>
          </a:extLst>
        </p:spPr>
        <p:txBody>
          <a:bodyPr vert="horz" wrap="square" anchor="b" anchorCtr="0">
            <a:spAutoFit/>
          </a:bodyPr>
          <a:lstStyle/>
          <a:p>
            <a:r>
              <a:rPr lang="en-US" sz="2800" dirty="0"/>
              <a:t>AU and Africa CDC have set a target to </a:t>
            </a:r>
            <a:r>
              <a:rPr lang="en-US" sz="2800" b="1" dirty="0"/>
              <a:t>manufacture 60% of total vaccines by 2040</a:t>
            </a:r>
            <a:endParaRPr lang="en-US" dirty="0"/>
          </a:p>
        </p:txBody>
      </p:sp>
      <p:sp>
        <p:nvSpPr>
          <p:cNvPr id="24" name="TextBox 23">
            <a:extLst>
              <a:ext uri="{FF2B5EF4-FFF2-40B4-BE49-F238E27FC236}">
                <a16:creationId xmlns:a16="http://schemas.microsoft.com/office/drawing/2014/main" id="{87DBF4E0-1767-4DC7-B459-5084E293B502}"/>
              </a:ext>
            </a:extLst>
          </p:cNvPr>
          <p:cNvSpPr txBox="1">
            <a:spLocks/>
          </p:cNvSpPr>
          <p:nvPr/>
        </p:nvSpPr>
        <p:spPr>
          <a:xfrm>
            <a:off x="2363119" y="4537100"/>
            <a:ext cx="4047224" cy="1178784"/>
          </a:xfrm>
          <a:prstGeom prst="rect">
            <a:avLst/>
          </a:prstGeom>
          <a:solidFill>
            <a:srgbClr val="EFEFEF"/>
          </a:solidFill>
        </p:spPr>
        <p:txBody>
          <a:bodyPr vert="horz" wrap="square" lIns="73152" tIns="73152" rIns="73152" bIns="73152"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Fill &amp; Finish (F&amp;F)</a:t>
            </a:r>
          </a:p>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Fill &amp; finish for all priority vaccines, enabling achievement of local production targets. Due to vaccine and modality agnostic nature, single plants could produce multiple vaccines, allowing for production of higher volumes</a:t>
            </a:r>
          </a:p>
        </p:txBody>
      </p:sp>
      <p:sp>
        <p:nvSpPr>
          <p:cNvPr id="25" name="TextBox 24">
            <a:extLst>
              <a:ext uri="{FF2B5EF4-FFF2-40B4-BE49-F238E27FC236}">
                <a16:creationId xmlns:a16="http://schemas.microsoft.com/office/drawing/2014/main" id="{F288D8AA-58E1-46CC-8FAB-6803A7185E2F}"/>
              </a:ext>
            </a:extLst>
          </p:cNvPr>
          <p:cNvSpPr txBox="1">
            <a:spLocks/>
          </p:cNvSpPr>
          <p:nvPr/>
        </p:nvSpPr>
        <p:spPr>
          <a:xfrm>
            <a:off x="9566207" y="4537100"/>
            <a:ext cx="2071059" cy="1178784"/>
          </a:xfrm>
          <a:prstGeom prst="rect">
            <a:avLst/>
          </a:prstGeom>
          <a:solidFill>
            <a:srgbClr val="EFEFEF"/>
          </a:solidFill>
        </p:spPr>
        <p:txBody>
          <a:bodyPr vert="horz" wrap="square" lIns="73152" tIns="73152" rIns="73152" bIns="73152"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R&amp;D </a:t>
            </a:r>
          </a:p>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Expand R&amp;D activities to develop new vaccines for Africa, support more efficient manufacturing and improve vaccine characteristics</a:t>
            </a:r>
          </a:p>
        </p:txBody>
      </p:sp>
      <p:sp>
        <p:nvSpPr>
          <p:cNvPr id="26" name="TextBox 25">
            <a:extLst>
              <a:ext uri="{FF2B5EF4-FFF2-40B4-BE49-F238E27FC236}">
                <a16:creationId xmlns:a16="http://schemas.microsoft.com/office/drawing/2014/main" id="{61A8B069-4872-4533-AAA2-A3EA381F0710}"/>
              </a:ext>
            </a:extLst>
          </p:cNvPr>
          <p:cNvSpPr txBox="1">
            <a:spLocks/>
          </p:cNvSpPr>
          <p:nvPr/>
        </p:nvSpPr>
        <p:spPr>
          <a:xfrm>
            <a:off x="6858135" y="4537100"/>
            <a:ext cx="2260281" cy="1178784"/>
          </a:xfrm>
          <a:prstGeom prst="rect">
            <a:avLst/>
          </a:prstGeom>
          <a:solidFill>
            <a:srgbClr val="EFEFEF"/>
          </a:solidFill>
        </p:spPr>
        <p:txBody>
          <a:bodyPr vert="horz" wrap="square" lIns="73152" tIns="73152" rIns="73152" bIns="73152"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Drug Substance (DS)</a:t>
            </a:r>
          </a:p>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Expand drug substance mostly in established platforms where tech transfers are readily available; manufacturing will require developing a local raw materials industry</a:t>
            </a:r>
          </a:p>
        </p:txBody>
      </p:sp>
      <p:grpSp>
        <p:nvGrpSpPr>
          <p:cNvPr id="27" name="Group 26">
            <a:extLst>
              <a:ext uri="{FF2B5EF4-FFF2-40B4-BE49-F238E27FC236}">
                <a16:creationId xmlns:a16="http://schemas.microsoft.com/office/drawing/2014/main" id="{8E42B6D7-CBAE-4FE9-8008-8193570FEF7B}"/>
              </a:ext>
            </a:extLst>
          </p:cNvPr>
          <p:cNvGrpSpPr>
            <a:grpSpLocks/>
          </p:cNvGrpSpPr>
          <p:nvPr/>
        </p:nvGrpSpPr>
        <p:grpSpPr>
          <a:xfrm>
            <a:off x="6494569" y="4986822"/>
            <a:ext cx="279340" cy="279340"/>
            <a:chOff x="5415130" y="5257550"/>
            <a:chExt cx="230270" cy="284290"/>
          </a:xfrm>
        </p:grpSpPr>
        <p:sp>
          <p:nvSpPr>
            <p:cNvPr id="28" name="Oval 27">
              <a:extLst>
                <a:ext uri="{FF2B5EF4-FFF2-40B4-BE49-F238E27FC236}">
                  <a16:creationId xmlns:a16="http://schemas.microsoft.com/office/drawing/2014/main" id="{1A73895F-8B29-4A9F-96D1-08D8BAD8926B}"/>
                </a:ext>
              </a:extLst>
            </p:cNvPr>
            <p:cNvSpPr/>
            <p:nvPr/>
          </p:nvSpPr>
          <p:spPr>
            <a:xfrm>
              <a:off x="5415130" y="5257550"/>
              <a:ext cx="230270" cy="28429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29" name="Graphic 28">
              <a:extLst>
                <a:ext uri="{FF2B5EF4-FFF2-40B4-BE49-F238E27FC236}">
                  <a16:creationId xmlns:a16="http://schemas.microsoft.com/office/drawing/2014/main" id="{3C836CB2-2280-4679-B142-98F660569900}"/>
                </a:ext>
              </a:extLst>
            </p:cNvPr>
            <p:cNvPicPr>
              <a:picLocks noChangeAspect="1"/>
            </p:cNvPicPr>
            <p:nvPr/>
          </p:nvPicPr>
          <p:blipFill>
            <a:blip r:embed="rId18">
              <a:extLst>
                <a:ext uri="{96DAC541-7B7A-43D3-8B79-37D633B846F1}">
                  <asvg:svgBlip xmlns:asvg="http://schemas.microsoft.com/office/drawing/2016/SVG/main" r:embed="rId19"/>
                </a:ext>
              </a:extLst>
            </a:blip>
            <a:stretch>
              <a:fillRect/>
            </a:stretch>
          </p:blipFill>
          <p:spPr>
            <a:xfrm>
              <a:off x="5419555" y="5263013"/>
              <a:ext cx="221420" cy="273364"/>
            </a:xfrm>
            <a:prstGeom prst="rect">
              <a:avLst/>
            </a:prstGeom>
          </p:spPr>
        </p:pic>
      </p:grpSp>
      <p:grpSp>
        <p:nvGrpSpPr>
          <p:cNvPr id="30" name="Group 29">
            <a:extLst>
              <a:ext uri="{FF2B5EF4-FFF2-40B4-BE49-F238E27FC236}">
                <a16:creationId xmlns:a16="http://schemas.microsoft.com/office/drawing/2014/main" id="{A2512529-2E63-4A81-832E-9E80CB4065B6}"/>
              </a:ext>
            </a:extLst>
          </p:cNvPr>
          <p:cNvGrpSpPr>
            <a:grpSpLocks/>
          </p:cNvGrpSpPr>
          <p:nvPr/>
        </p:nvGrpSpPr>
        <p:grpSpPr>
          <a:xfrm>
            <a:off x="9202642" y="4986822"/>
            <a:ext cx="279340" cy="279340"/>
            <a:chOff x="8708278" y="5238592"/>
            <a:chExt cx="230270" cy="284290"/>
          </a:xfrm>
        </p:grpSpPr>
        <p:sp>
          <p:nvSpPr>
            <p:cNvPr id="31" name="Oval 30">
              <a:extLst>
                <a:ext uri="{FF2B5EF4-FFF2-40B4-BE49-F238E27FC236}">
                  <a16:creationId xmlns:a16="http://schemas.microsoft.com/office/drawing/2014/main" id="{CF012CB0-0248-46B1-A4DE-11C7E712686F}"/>
                </a:ext>
              </a:extLst>
            </p:cNvPr>
            <p:cNvSpPr/>
            <p:nvPr/>
          </p:nvSpPr>
          <p:spPr>
            <a:xfrm>
              <a:off x="8708278" y="5238592"/>
              <a:ext cx="230270" cy="284290"/>
            </a:xfrm>
            <a:prstGeom prst="ellips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rgbClr val="000000"/>
                </a:solidFill>
                <a:effectLst/>
                <a:uLnTx/>
                <a:uFillTx/>
                <a:latin typeface="Arial"/>
                <a:ea typeface="+mn-ea"/>
                <a:cs typeface="+mn-cs"/>
                <a:sym typeface="Arial"/>
              </a:endParaRPr>
            </a:p>
          </p:txBody>
        </p:sp>
        <p:pic>
          <p:nvPicPr>
            <p:cNvPr id="32" name="Graphic 31">
              <a:extLst>
                <a:ext uri="{FF2B5EF4-FFF2-40B4-BE49-F238E27FC236}">
                  <a16:creationId xmlns:a16="http://schemas.microsoft.com/office/drawing/2014/main" id="{2F946503-1D40-4896-8A6C-D8BC7B5CFE74}"/>
                </a:ext>
              </a:extLst>
            </p:cNvPr>
            <p:cNvPicPr>
              <a:picLocks noChangeAspect="1"/>
            </p:cNvPicPr>
            <p:nvPr/>
          </p:nvPicPr>
          <p:blipFill>
            <a:blip r:embed="rId18">
              <a:extLst>
                <a:ext uri="{96DAC541-7B7A-43D3-8B79-37D633B846F1}">
                  <asvg:svgBlip xmlns:asvg="http://schemas.microsoft.com/office/drawing/2016/SVG/main" r:embed="rId20"/>
                </a:ext>
              </a:extLst>
            </a:blip>
            <a:stretch>
              <a:fillRect/>
            </a:stretch>
          </p:blipFill>
          <p:spPr>
            <a:xfrm>
              <a:off x="8712703" y="5244055"/>
              <a:ext cx="221420" cy="273364"/>
            </a:xfrm>
            <a:prstGeom prst="rect">
              <a:avLst/>
            </a:prstGeom>
          </p:spPr>
        </p:pic>
      </p:grpSp>
      <p:sp>
        <p:nvSpPr>
          <p:cNvPr id="33" name="TextBox 32">
            <a:extLst>
              <a:ext uri="{FF2B5EF4-FFF2-40B4-BE49-F238E27FC236}">
                <a16:creationId xmlns:a16="http://schemas.microsoft.com/office/drawing/2014/main" id="{7BD3A433-50D6-4CD5-9B9D-9A37EB7DB12C}"/>
              </a:ext>
            </a:extLst>
          </p:cNvPr>
          <p:cNvSpPr txBox="1">
            <a:spLocks/>
          </p:cNvSpPr>
          <p:nvPr/>
        </p:nvSpPr>
        <p:spPr>
          <a:xfrm>
            <a:off x="2363119" y="4317032"/>
            <a:ext cx="9274146" cy="20010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chemeClr val="accent1"/>
                </a:solidFill>
                <a:effectLst/>
                <a:uLnTx/>
                <a:uFillTx/>
                <a:latin typeface="Arial"/>
                <a:cs typeface="Arial" panose="020B0604020202020204" pitchFamily="34" charset="0"/>
                <a:sym typeface="Arial"/>
              </a:rPr>
              <a:t>… along the different steps of the value chain</a:t>
            </a:r>
          </a:p>
        </p:txBody>
      </p:sp>
      <p:sp>
        <p:nvSpPr>
          <p:cNvPr id="22" name="TextBox 21">
            <a:extLst>
              <a:ext uri="{FF2B5EF4-FFF2-40B4-BE49-F238E27FC236}">
                <a16:creationId xmlns:a16="http://schemas.microsoft.com/office/drawing/2014/main" id="{E456B9BD-177F-4889-83AB-F20B8D89B577}"/>
              </a:ext>
            </a:extLst>
          </p:cNvPr>
          <p:cNvSpPr txBox="1">
            <a:spLocks/>
          </p:cNvSpPr>
          <p:nvPr/>
        </p:nvSpPr>
        <p:spPr>
          <a:xfrm>
            <a:off x="628139" y="4622436"/>
            <a:ext cx="1415098" cy="646331"/>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600" b="1">
                <a:solidFill>
                  <a:schemeClr val="accent1"/>
                </a:solidFill>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a:cs typeface="Arial"/>
                <a:sym typeface="Arial"/>
              </a:rPr>
              <a:t>3. Potential value chain focus</a:t>
            </a:r>
          </a:p>
        </p:txBody>
      </p:sp>
      <p:pic>
        <p:nvPicPr>
          <p:cNvPr id="23" name="CustomIcon">
            <a:extLst>
              <a:ext uri="{FF2B5EF4-FFF2-40B4-BE49-F238E27FC236}">
                <a16:creationId xmlns:a16="http://schemas.microsoft.com/office/drawing/2014/main" id="{DCC5EFFD-2D1A-4C32-95EE-7A5BCE3DA6CC}"/>
              </a:ext>
            </a:extLst>
          </p:cNvPr>
          <p:cNvPicPr>
            <a:picLocks/>
          </p:cNvPicPr>
          <p:nvPr>
            <p:custDataLst>
              <p:tags r:id="rId3"/>
            </p:custDataLst>
          </p:nvPr>
        </p:nvPicPr>
        <p:blipFill>
          <a:blip r:embed="rId21">
            <a:extLst>
              <a:ext uri="{96DAC541-7B7A-43D3-8B79-37D633B846F1}">
                <asvg:svgBlip xmlns:asvg="http://schemas.microsoft.com/office/drawing/2016/SVG/main" r:embed="rId22"/>
              </a:ext>
            </a:extLst>
          </a:blip>
          <a:stretch>
            <a:fillRect/>
          </a:stretch>
        </p:blipFill>
        <p:spPr>
          <a:xfrm>
            <a:off x="1127342" y="5286314"/>
            <a:ext cx="416692" cy="448940"/>
          </a:xfrm>
          <a:prstGeom prst="rect">
            <a:avLst/>
          </a:prstGeom>
        </p:spPr>
      </p:pic>
      <p:pic>
        <p:nvPicPr>
          <p:cNvPr id="66" name="CustomIcon">
            <a:extLst>
              <a:ext uri="{FF2B5EF4-FFF2-40B4-BE49-F238E27FC236}">
                <a16:creationId xmlns:a16="http://schemas.microsoft.com/office/drawing/2014/main" id="{90363039-4813-4820-BCA8-617F45255C47}"/>
              </a:ext>
            </a:extLst>
          </p:cNvPr>
          <p:cNvPicPr>
            <a:picLocks/>
          </p:cNvPicPr>
          <p:nvPr>
            <p:custDataLst>
              <p:tags r:id="rId4"/>
            </p:custDataLst>
          </p:nvPr>
        </p:nvPicPr>
        <p:blipFill>
          <a:blip r:embed="rId23">
            <a:extLst>
              <a:ext uri="{96DAC541-7B7A-43D3-8B79-37D633B846F1}">
                <asvg:svgBlip xmlns:asvg="http://schemas.microsoft.com/office/drawing/2016/SVG/main" r:embed="rId24"/>
              </a:ext>
            </a:extLst>
          </a:blip>
          <a:stretch>
            <a:fillRect/>
          </a:stretch>
        </p:blipFill>
        <p:spPr>
          <a:xfrm>
            <a:off x="1127342" y="3824616"/>
            <a:ext cx="416692" cy="448940"/>
          </a:xfrm>
          <a:prstGeom prst="rect">
            <a:avLst/>
          </a:prstGeom>
        </p:spPr>
      </p:pic>
      <p:sp>
        <p:nvSpPr>
          <p:cNvPr id="68" name="TextBox 67">
            <a:extLst>
              <a:ext uri="{FF2B5EF4-FFF2-40B4-BE49-F238E27FC236}">
                <a16:creationId xmlns:a16="http://schemas.microsoft.com/office/drawing/2014/main" id="{186C8125-FECF-4124-9A14-91245CCF5FAD}"/>
              </a:ext>
            </a:extLst>
          </p:cNvPr>
          <p:cNvSpPr txBox="1">
            <a:spLocks/>
          </p:cNvSpPr>
          <p:nvPr/>
        </p:nvSpPr>
        <p:spPr>
          <a:xfrm>
            <a:off x="659713" y="3314704"/>
            <a:ext cx="1351950" cy="430887"/>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600" b="1">
                <a:solidFill>
                  <a:schemeClr val="accent1"/>
                </a:solidFill>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a:cs typeface="Arial"/>
                <a:sym typeface="Arial"/>
              </a:rPr>
              <a:t>2. Technology focus</a:t>
            </a:r>
          </a:p>
        </p:txBody>
      </p:sp>
      <p:pic>
        <p:nvPicPr>
          <p:cNvPr id="19" name="CustomIcon">
            <a:extLst>
              <a:ext uri="{FF2B5EF4-FFF2-40B4-BE49-F238E27FC236}">
                <a16:creationId xmlns:a16="http://schemas.microsoft.com/office/drawing/2014/main" id="{25029392-0971-4C65-94EE-CF4838DB004F}"/>
              </a:ext>
            </a:extLst>
          </p:cNvPr>
          <p:cNvPicPr>
            <a:picLocks/>
          </p:cNvPicPr>
          <p:nvPr>
            <p:custDataLst>
              <p:tags r:id="rId5"/>
            </p:custDataLst>
          </p:nvPr>
        </p:nvPicPr>
        <p:blipFill>
          <a:blip r:embed="rId25">
            <a:extLst>
              <a:ext uri="{96DAC541-7B7A-43D3-8B79-37D633B846F1}">
                <asvg:svgBlip xmlns:asvg="http://schemas.microsoft.com/office/drawing/2016/SVG/main" r:embed="rId26"/>
              </a:ext>
            </a:extLst>
          </a:blip>
          <a:stretch>
            <a:fillRect/>
          </a:stretch>
        </p:blipFill>
        <p:spPr>
          <a:xfrm>
            <a:off x="1127342" y="2521120"/>
            <a:ext cx="416692" cy="448940"/>
          </a:xfrm>
          <a:prstGeom prst="rect">
            <a:avLst/>
          </a:prstGeom>
        </p:spPr>
      </p:pic>
      <p:sp>
        <p:nvSpPr>
          <p:cNvPr id="20" name="TextBox 19">
            <a:extLst>
              <a:ext uri="{FF2B5EF4-FFF2-40B4-BE49-F238E27FC236}">
                <a16:creationId xmlns:a16="http://schemas.microsoft.com/office/drawing/2014/main" id="{F54EAA4E-39AC-47BF-B41B-3A2889513C4E}"/>
              </a:ext>
            </a:extLst>
          </p:cNvPr>
          <p:cNvSpPr txBox="1">
            <a:spLocks/>
          </p:cNvSpPr>
          <p:nvPr/>
        </p:nvSpPr>
        <p:spPr>
          <a:xfrm>
            <a:off x="659713" y="1784623"/>
            <a:ext cx="1351950" cy="646331"/>
          </a:xfrm>
          <a:prstGeom prst="rect">
            <a:avLst/>
          </a:prstGeom>
        </p:spPr>
        <p:txBody>
          <a:bodyPr vert="horz" wrap="square" lIns="0" tIns="0" rIns="0" bIns="0" rtlCol="0" anchor="t" anchorCtr="0">
            <a:spAutoFit/>
          </a:bodyPr>
          <a:lstStyle>
            <a:defPPr>
              <a:defRPr lang="en-US"/>
            </a:defPPr>
            <a:lvl1pPr lvl="0" indent="0">
              <a:lnSpc>
                <a:spcPct val="100000"/>
              </a:lnSpc>
              <a:spcBef>
                <a:spcPts val="300"/>
              </a:spcBef>
              <a:spcAft>
                <a:spcPts val="300"/>
              </a:spcAft>
              <a:buFont typeface="Segoe UI" panose="020B0502040204020203" pitchFamily="34" charset="0"/>
              <a:buChar char="​"/>
              <a:defRPr sz="1600" b="1">
                <a:solidFill>
                  <a:schemeClr val="accent1"/>
                </a:solidFill>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400" b="1" i="0" u="none" strike="noStrike" kern="0" cap="none" spc="0" normalizeH="0" baseline="0" noProof="0" dirty="0">
                <a:ln>
                  <a:noFill/>
                </a:ln>
                <a:solidFill>
                  <a:schemeClr val="bg1"/>
                </a:solidFill>
                <a:effectLst/>
                <a:uLnTx/>
                <a:uFillTx/>
                <a:latin typeface="Arial"/>
                <a:cs typeface="Arial"/>
                <a:sym typeface="Arial"/>
              </a:rPr>
              <a:t>1. Potential disease prioritization</a:t>
            </a:r>
          </a:p>
        </p:txBody>
      </p:sp>
      <p:grpSp>
        <p:nvGrpSpPr>
          <p:cNvPr id="97" name="Group 96">
            <a:extLst>
              <a:ext uri="{FF2B5EF4-FFF2-40B4-BE49-F238E27FC236}">
                <a16:creationId xmlns:a16="http://schemas.microsoft.com/office/drawing/2014/main" id="{926DB78F-80DB-40D1-9828-A10B40307A99}"/>
              </a:ext>
            </a:extLst>
          </p:cNvPr>
          <p:cNvGrpSpPr/>
          <p:nvPr/>
        </p:nvGrpSpPr>
        <p:grpSpPr>
          <a:xfrm>
            <a:off x="2363119" y="1712567"/>
            <a:ext cx="9274146" cy="1198393"/>
            <a:chOff x="2363119" y="1746107"/>
            <a:chExt cx="9274146" cy="1198393"/>
          </a:xfrm>
        </p:grpSpPr>
        <p:sp>
          <p:nvSpPr>
            <p:cNvPr id="35" name="Rectangle 34">
              <a:extLst>
                <a:ext uri="{FF2B5EF4-FFF2-40B4-BE49-F238E27FC236}">
                  <a16:creationId xmlns:a16="http://schemas.microsoft.com/office/drawing/2014/main" id="{B873A7B2-51E4-4397-B9FB-34141F35550A}"/>
                </a:ext>
              </a:extLst>
            </p:cNvPr>
            <p:cNvSpPr>
              <a:spLocks/>
            </p:cNvSpPr>
            <p:nvPr/>
          </p:nvSpPr>
          <p:spPr>
            <a:xfrm>
              <a:off x="2363119" y="1961585"/>
              <a:ext cx="4508234" cy="982915"/>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86" name="Rectangle 85">
              <a:extLst>
                <a:ext uri="{FF2B5EF4-FFF2-40B4-BE49-F238E27FC236}">
                  <a16:creationId xmlns:a16="http://schemas.microsoft.com/office/drawing/2014/main" id="{23FC2DC9-2DDD-410D-BE42-E3D4F1FFDDA5}"/>
                </a:ext>
              </a:extLst>
            </p:cNvPr>
            <p:cNvSpPr>
              <a:spLocks/>
            </p:cNvSpPr>
            <p:nvPr/>
          </p:nvSpPr>
          <p:spPr>
            <a:xfrm>
              <a:off x="2448679" y="2218603"/>
              <a:ext cx="4351177" cy="657894"/>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50" name="Rectangle 49">
              <a:extLst>
                <a:ext uri="{FF2B5EF4-FFF2-40B4-BE49-F238E27FC236}">
                  <a16:creationId xmlns:a16="http://schemas.microsoft.com/office/drawing/2014/main" id="{B250ECCD-1BA2-448F-B229-B952D3A00DAB}"/>
                </a:ext>
              </a:extLst>
            </p:cNvPr>
            <p:cNvSpPr>
              <a:spLocks/>
            </p:cNvSpPr>
            <p:nvPr/>
          </p:nvSpPr>
          <p:spPr>
            <a:xfrm>
              <a:off x="6989500" y="1961585"/>
              <a:ext cx="2264810" cy="982915"/>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81" name="Rectangle 80">
              <a:extLst>
                <a:ext uri="{FF2B5EF4-FFF2-40B4-BE49-F238E27FC236}">
                  <a16:creationId xmlns:a16="http://schemas.microsoft.com/office/drawing/2014/main" id="{4FEFF9AC-87C9-4E67-8193-93C86FB185E9}"/>
                </a:ext>
              </a:extLst>
            </p:cNvPr>
            <p:cNvSpPr>
              <a:spLocks/>
            </p:cNvSpPr>
            <p:nvPr/>
          </p:nvSpPr>
          <p:spPr>
            <a:xfrm>
              <a:off x="7033652" y="2430556"/>
              <a:ext cx="1067248" cy="206917"/>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7" name="Rectangle 86">
              <a:extLst>
                <a:ext uri="{FF2B5EF4-FFF2-40B4-BE49-F238E27FC236}">
                  <a16:creationId xmlns:a16="http://schemas.microsoft.com/office/drawing/2014/main" id="{A6980862-8A06-4021-9B10-651FD1678CD4}"/>
                </a:ext>
              </a:extLst>
            </p:cNvPr>
            <p:cNvSpPr>
              <a:spLocks/>
            </p:cNvSpPr>
            <p:nvPr/>
          </p:nvSpPr>
          <p:spPr>
            <a:xfrm>
              <a:off x="7033652" y="2210573"/>
              <a:ext cx="1067248" cy="206917"/>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8" name="Rectangle 87">
              <a:extLst>
                <a:ext uri="{FF2B5EF4-FFF2-40B4-BE49-F238E27FC236}">
                  <a16:creationId xmlns:a16="http://schemas.microsoft.com/office/drawing/2014/main" id="{539FDF90-D305-4BF6-8279-DA0C8CA568BC}"/>
                </a:ext>
              </a:extLst>
            </p:cNvPr>
            <p:cNvSpPr>
              <a:spLocks/>
            </p:cNvSpPr>
            <p:nvPr/>
          </p:nvSpPr>
          <p:spPr>
            <a:xfrm>
              <a:off x="7033652" y="2650540"/>
              <a:ext cx="1067248" cy="206917"/>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9" name="Rectangle 88">
              <a:extLst>
                <a:ext uri="{FF2B5EF4-FFF2-40B4-BE49-F238E27FC236}">
                  <a16:creationId xmlns:a16="http://schemas.microsoft.com/office/drawing/2014/main" id="{B101C797-D6FE-47AE-8CCF-0FE66BE00719}"/>
                </a:ext>
              </a:extLst>
            </p:cNvPr>
            <p:cNvSpPr>
              <a:spLocks/>
            </p:cNvSpPr>
            <p:nvPr/>
          </p:nvSpPr>
          <p:spPr>
            <a:xfrm>
              <a:off x="8128537" y="2210573"/>
              <a:ext cx="1067248" cy="646884"/>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58" name="Rectangle 57">
              <a:extLst>
                <a:ext uri="{FF2B5EF4-FFF2-40B4-BE49-F238E27FC236}">
                  <a16:creationId xmlns:a16="http://schemas.microsoft.com/office/drawing/2014/main" id="{48D0D2AE-91C6-45AD-BDCB-FAB002586F73}"/>
                </a:ext>
              </a:extLst>
            </p:cNvPr>
            <p:cNvSpPr>
              <a:spLocks/>
            </p:cNvSpPr>
            <p:nvPr/>
          </p:nvSpPr>
          <p:spPr>
            <a:xfrm>
              <a:off x="9372455" y="1961585"/>
              <a:ext cx="2264810" cy="982915"/>
            </a:xfrm>
            <a:prstGeom prst="rect">
              <a:avLst/>
            </a:prstGeom>
            <a:solidFill>
              <a:srgbClr val="E6E6E6"/>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chemeClr val="tx1"/>
                </a:solidFill>
                <a:effectLst/>
                <a:uLnTx/>
                <a:uFillTx/>
                <a:latin typeface="Arial"/>
                <a:ea typeface="+mn-ea"/>
                <a:cs typeface="+mn-cs"/>
                <a:sym typeface="Arial"/>
              </a:endParaRPr>
            </a:p>
          </p:txBody>
        </p:sp>
        <p:sp>
          <p:nvSpPr>
            <p:cNvPr id="82" name="Rectangle 81">
              <a:extLst>
                <a:ext uri="{FF2B5EF4-FFF2-40B4-BE49-F238E27FC236}">
                  <a16:creationId xmlns:a16="http://schemas.microsoft.com/office/drawing/2014/main" id="{606E4974-1E5A-4FAD-AE76-ED6ADC0B1150}"/>
                </a:ext>
              </a:extLst>
            </p:cNvPr>
            <p:cNvSpPr>
              <a:spLocks/>
            </p:cNvSpPr>
            <p:nvPr/>
          </p:nvSpPr>
          <p:spPr>
            <a:xfrm>
              <a:off x="9467986" y="2430556"/>
              <a:ext cx="1185638" cy="206917"/>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3" name="Rectangle 82">
              <a:extLst>
                <a:ext uri="{FF2B5EF4-FFF2-40B4-BE49-F238E27FC236}">
                  <a16:creationId xmlns:a16="http://schemas.microsoft.com/office/drawing/2014/main" id="{6146415B-E89A-4458-A811-2E2C0C5AC119}"/>
                </a:ext>
              </a:extLst>
            </p:cNvPr>
            <p:cNvSpPr>
              <a:spLocks/>
            </p:cNvSpPr>
            <p:nvPr/>
          </p:nvSpPr>
          <p:spPr>
            <a:xfrm>
              <a:off x="10767796" y="2430556"/>
              <a:ext cx="803600" cy="206917"/>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4" name="Rectangle 83">
              <a:extLst>
                <a:ext uri="{FF2B5EF4-FFF2-40B4-BE49-F238E27FC236}">
                  <a16:creationId xmlns:a16="http://schemas.microsoft.com/office/drawing/2014/main" id="{98D7C853-1A44-4582-9D77-3DC4738A0C4D}"/>
                </a:ext>
              </a:extLst>
            </p:cNvPr>
            <p:cNvSpPr/>
            <p:nvPr/>
          </p:nvSpPr>
          <p:spPr>
            <a:xfrm>
              <a:off x="10767796" y="2650540"/>
              <a:ext cx="803600" cy="206917"/>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85" name="Rectangle 84">
              <a:extLst>
                <a:ext uri="{FF2B5EF4-FFF2-40B4-BE49-F238E27FC236}">
                  <a16:creationId xmlns:a16="http://schemas.microsoft.com/office/drawing/2014/main" id="{35D6F49B-D7D8-4F39-830F-801A5BBCEA3B}"/>
                </a:ext>
              </a:extLst>
            </p:cNvPr>
            <p:cNvSpPr>
              <a:spLocks/>
            </p:cNvSpPr>
            <p:nvPr/>
          </p:nvSpPr>
          <p:spPr>
            <a:xfrm>
              <a:off x="9467986" y="2650540"/>
              <a:ext cx="1185638" cy="206917"/>
            </a:xfrm>
            <a:prstGeom prst="rect">
              <a:avLst/>
            </a:prstGeom>
            <a:solidFill>
              <a:srgbClr val="F9E3E8"/>
            </a:solidFill>
            <a:ln w="6350" cap="sq">
              <a:solidFill>
                <a:srgbClr val="C00000"/>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90" name="Rectangle 89">
              <a:extLst>
                <a:ext uri="{FF2B5EF4-FFF2-40B4-BE49-F238E27FC236}">
                  <a16:creationId xmlns:a16="http://schemas.microsoft.com/office/drawing/2014/main" id="{65EFABCB-C4DB-4A4B-8FC8-932C175BE608}"/>
                </a:ext>
              </a:extLst>
            </p:cNvPr>
            <p:cNvSpPr>
              <a:spLocks/>
            </p:cNvSpPr>
            <p:nvPr/>
          </p:nvSpPr>
          <p:spPr>
            <a:xfrm>
              <a:off x="9467986" y="2210573"/>
              <a:ext cx="1185638" cy="206917"/>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91" name="Rectangle 90">
              <a:extLst>
                <a:ext uri="{FF2B5EF4-FFF2-40B4-BE49-F238E27FC236}">
                  <a16:creationId xmlns:a16="http://schemas.microsoft.com/office/drawing/2014/main" id="{B5515E83-9C63-4CFD-9568-3074C5197627}"/>
                </a:ext>
              </a:extLst>
            </p:cNvPr>
            <p:cNvSpPr>
              <a:spLocks/>
            </p:cNvSpPr>
            <p:nvPr/>
          </p:nvSpPr>
          <p:spPr>
            <a:xfrm>
              <a:off x="10767796" y="2210573"/>
              <a:ext cx="803600" cy="206917"/>
            </a:xfrm>
            <a:prstGeom prst="rect">
              <a:avLst/>
            </a:prstGeom>
            <a:solidFill>
              <a:srgbClr val="E6FDEF"/>
            </a:solidFill>
            <a:ln w="6350" cap="sq">
              <a:solidFill>
                <a:schemeClr val="accent1"/>
              </a:solid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err="1">
                <a:ln>
                  <a:noFill/>
                </a:ln>
                <a:solidFill>
                  <a:schemeClr val="tx1"/>
                </a:solidFill>
                <a:effectLst/>
                <a:uLnTx/>
                <a:uFillTx/>
                <a:latin typeface="Arial"/>
                <a:ea typeface="+mn-ea"/>
                <a:cs typeface="+mn-cs"/>
                <a:sym typeface="Arial"/>
              </a:endParaRPr>
            </a:p>
          </p:txBody>
        </p:sp>
        <p:sp>
          <p:nvSpPr>
            <p:cNvPr id="34" name="TextBox 33">
              <a:extLst>
                <a:ext uri="{FF2B5EF4-FFF2-40B4-BE49-F238E27FC236}">
                  <a16:creationId xmlns:a16="http://schemas.microsoft.com/office/drawing/2014/main" id="{F3BDF5E8-522E-40AE-B73D-E3CAA18B52E4}"/>
                </a:ext>
              </a:extLst>
            </p:cNvPr>
            <p:cNvSpPr txBox="1">
              <a:spLocks/>
            </p:cNvSpPr>
            <p:nvPr/>
          </p:nvSpPr>
          <p:spPr>
            <a:xfrm>
              <a:off x="2363119" y="1746107"/>
              <a:ext cx="9274146" cy="20010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chemeClr val="accent1"/>
                  </a:solidFill>
                  <a:effectLst/>
                  <a:uLnTx/>
                  <a:uFillTx/>
                  <a:latin typeface="Arial"/>
                  <a:cs typeface="Arial" panose="020B0604020202020204" pitchFamily="34" charset="0"/>
                  <a:sym typeface="Arial"/>
                </a:rPr>
                <a:t>Prioritized 22 diseases…</a:t>
              </a:r>
            </a:p>
          </p:txBody>
        </p:sp>
        <p:sp>
          <p:nvSpPr>
            <p:cNvPr id="36" name="TextBox 35">
              <a:extLst>
                <a:ext uri="{FF2B5EF4-FFF2-40B4-BE49-F238E27FC236}">
                  <a16:creationId xmlns:a16="http://schemas.microsoft.com/office/drawing/2014/main" id="{A47A0AC7-5493-4C0F-ACD0-683A7378DCCD}"/>
                </a:ext>
              </a:extLst>
            </p:cNvPr>
            <p:cNvSpPr txBox="1">
              <a:spLocks/>
            </p:cNvSpPr>
            <p:nvPr/>
          </p:nvSpPr>
          <p:spPr>
            <a:xfrm>
              <a:off x="2484733" y="2007050"/>
              <a:ext cx="4265006"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None/>
                <a:tabLst/>
                <a:defRPr/>
              </a:pPr>
              <a:r>
                <a:rPr kumimoji="0" lang="en-US" sz="1000" b="1"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Legacy</a:t>
              </a:r>
            </a:p>
          </p:txBody>
        </p:sp>
        <p:grpSp>
          <p:nvGrpSpPr>
            <p:cNvPr id="37" name="Group 36">
              <a:extLst>
                <a:ext uri="{FF2B5EF4-FFF2-40B4-BE49-F238E27FC236}">
                  <a16:creationId xmlns:a16="http://schemas.microsoft.com/office/drawing/2014/main" id="{A3CBCB6A-EE5E-45E1-AA44-A99227DB89AA}"/>
                </a:ext>
              </a:extLst>
            </p:cNvPr>
            <p:cNvGrpSpPr/>
            <p:nvPr/>
          </p:nvGrpSpPr>
          <p:grpSpPr>
            <a:xfrm>
              <a:off x="2484733" y="2675387"/>
              <a:ext cx="3018049" cy="156672"/>
              <a:chOff x="2094486" y="2538422"/>
              <a:chExt cx="3266906" cy="168683"/>
            </a:xfrm>
          </p:grpSpPr>
          <p:sp>
            <p:nvSpPr>
              <p:cNvPr id="38" name="TextBox 37">
                <a:extLst>
                  <a:ext uri="{FF2B5EF4-FFF2-40B4-BE49-F238E27FC236}">
                    <a16:creationId xmlns:a16="http://schemas.microsoft.com/office/drawing/2014/main" id="{EF2CAE5C-6F30-43F9-83C8-4995AA97BCD4}"/>
                  </a:ext>
                </a:extLst>
              </p:cNvPr>
              <p:cNvSpPr txBox="1">
                <a:spLocks/>
              </p:cNvSpPr>
              <p:nvPr>
                <p:custDataLst>
                  <p:tags r:id="rId12"/>
                </p:custDataLst>
              </p:nvPr>
            </p:nvSpPr>
            <p:spPr>
              <a:xfrm>
                <a:off x="2094486" y="2538422"/>
                <a:ext cx="792508" cy="168683"/>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panose="020B0604020202020204" pitchFamily="34" charset="0"/>
                  </a:rPr>
                  <a:t>Tetanus</a:t>
                </a:r>
              </a:p>
            </p:txBody>
          </p:sp>
          <p:sp>
            <p:nvSpPr>
              <p:cNvPr id="39" name="TextBox 38">
                <a:extLst>
                  <a:ext uri="{FF2B5EF4-FFF2-40B4-BE49-F238E27FC236}">
                    <a16:creationId xmlns:a16="http://schemas.microsoft.com/office/drawing/2014/main" id="{2BE4F598-3A92-46B6-830A-41071F6DCFB7}"/>
                  </a:ext>
                </a:extLst>
              </p:cNvPr>
              <p:cNvSpPr txBox="1">
                <a:spLocks/>
              </p:cNvSpPr>
              <p:nvPr/>
            </p:nvSpPr>
            <p:spPr>
              <a:xfrm>
                <a:off x="3520760" y="2538422"/>
                <a:ext cx="784301" cy="165686"/>
              </a:xfrm>
              <a:prstGeom prst="rect">
                <a:avLst/>
              </a:prstGeom>
            </p:spPr>
            <p:txBody>
              <a:bodyPr vert="horz" wrap="non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Tuberculosis</a:t>
                </a:r>
              </a:p>
            </p:txBody>
          </p:sp>
          <p:sp>
            <p:nvSpPr>
              <p:cNvPr id="40" name="TextBox 39">
                <a:extLst>
                  <a:ext uri="{FF2B5EF4-FFF2-40B4-BE49-F238E27FC236}">
                    <a16:creationId xmlns:a16="http://schemas.microsoft.com/office/drawing/2014/main" id="{FFC2DCE0-D2EC-47B8-B6D2-8A33D1824B5C}"/>
                  </a:ext>
                </a:extLst>
              </p:cNvPr>
              <p:cNvSpPr txBox="1">
                <a:spLocks/>
              </p:cNvSpPr>
              <p:nvPr/>
            </p:nvSpPr>
            <p:spPr>
              <a:xfrm>
                <a:off x="4568884" y="2538422"/>
                <a:ext cx="792508" cy="138467"/>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Cholera</a:t>
                </a:r>
              </a:p>
            </p:txBody>
          </p:sp>
        </p:grpSp>
        <p:grpSp>
          <p:nvGrpSpPr>
            <p:cNvPr id="41" name="Group 40">
              <a:extLst>
                <a:ext uri="{FF2B5EF4-FFF2-40B4-BE49-F238E27FC236}">
                  <a16:creationId xmlns:a16="http://schemas.microsoft.com/office/drawing/2014/main" id="{8D115FC8-23D6-48C7-BC04-957A627EFA87}"/>
                </a:ext>
              </a:extLst>
            </p:cNvPr>
            <p:cNvGrpSpPr>
              <a:grpSpLocks/>
            </p:cNvGrpSpPr>
            <p:nvPr/>
          </p:nvGrpSpPr>
          <p:grpSpPr>
            <a:xfrm>
              <a:off x="2484733" y="2235420"/>
              <a:ext cx="4265005" cy="156672"/>
              <a:chOff x="2094486" y="2112347"/>
              <a:chExt cx="4616682" cy="168683"/>
            </a:xfrm>
          </p:grpSpPr>
          <p:sp>
            <p:nvSpPr>
              <p:cNvPr id="42" name="TextBox 41">
                <a:extLst>
                  <a:ext uri="{FF2B5EF4-FFF2-40B4-BE49-F238E27FC236}">
                    <a16:creationId xmlns:a16="http://schemas.microsoft.com/office/drawing/2014/main" id="{D10B2393-7B4D-4414-84BA-70BF7071492D}"/>
                  </a:ext>
                </a:extLst>
              </p:cNvPr>
              <p:cNvSpPr txBox="1">
                <a:spLocks/>
              </p:cNvSpPr>
              <p:nvPr>
                <p:custDataLst>
                  <p:tags r:id="rId10"/>
                </p:custDataLst>
              </p:nvPr>
            </p:nvSpPr>
            <p:spPr>
              <a:xfrm>
                <a:off x="2094486" y="2112347"/>
                <a:ext cx="629872" cy="165686"/>
              </a:xfrm>
              <a:prstGeom prst="rect">
                <a:avLst/>
              </a:prstGeom>
            </p:spPr>
            <p:txBody>
              <a:bodyPr vert="horz" wrap="non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panose="020B0604020202020204" pitchFamily="34" charset="0"/>
                  </a:rPr>
                  <a:t>Diphtheria</a:t>
                </a:r>
              </a:p>
            </p:txBody>
          </p:sp>
          <p:sp>
            <p:nvSpPr>
              <p:cNvPr id="43" name="TextBox 42">
                <a:extLst>
                  <a:ext uri="{FF2B5EF4-FFF2-40B4-BE49-F238E27FC236}">
                    <a16:creationId xmlns:a16="http://schemas.microsoft.com/office/drawing/2014/main" id="{91F2ABDB-D802-41EF-A2C7-57CA8737A802}"/>
                  </a:ext>
                </a:extLst>
              </p:cNvPr>
              <p:cNvSpPr txBox="1">
                <a:spLocks/>
              </p:cNvSpPr>
              <p:nvPr>
                <p:custDataLst>
                  <p:tags r:id="rId11"/>
                </p:custDataLst>
              </p:nvPr>
            </p:nvSpPr>
            <p:spPr>
              <a:xfrm>
                <a:off x="3520759" y="2112347"/>
                <a:ext cx="668046" cy="165686"/>
              </a:xfrm>
              <a:prstGeom prst="rect">
                <a:avLst/>
              </a:prstGeom>
            </p:spPr>
            <p:txBody>
              <a:bodyPr vert="horz" wrap="non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panose="020B0604020202020204" pitchFamily="34" charset="0"/>
                  </a:rPr>
                  <a:t>Hepatitis B</a:t>
                </a:r>
              </a:p>
            </p:txBody>
          </p:sp>
          <p:sp>
            <p:nvSpPr>
              <p:cNvPr id="44" name="TextBox 43">
                <a:extLst>
                  <a:ext uri="{FF2B5EF4-FFF2-40B4-BE49-F238E27FC236}">
                    <a16:creationId xmlns:a16="http://schemas.microsoft.com/office/drawing/2014/main" id="{33D525B0-BBB8-49A9-AF0A-87AA7ACBF355}"/>
                  </a:ext>
                </a:extLst>
              </p:cNvPr>
              <p:cNvSpPr txBox="1">
                <a:spLocks/>
              </p:cNvSpPr>
              <p:nvPr/>
            </p:nvSpPr>
            <p:spPr>
              <a:xfrm>
                <a:off x="4568884" y="2112347"/>
                <a:ext cx="792508" cy="1686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Measles</a:t>
                </a:r>
              </a:p>
            </p:txBody>
          </p:sp>
          <p:sp>
            <p:nvSpPr>
              <p:cNvPr id="45" name="TextBox 44">
                <a:extLst>
                  <a:ext uri="{FF2B5EF4-FFF2-40B4-BE49-F238E27FC236}">
                    <a16:creationId xmlns:a16="http://schemas.microsoft.com/office/drawing/2014/main" id="{A0304C36-092A-42EC-9A94-E3184F18F8AC}"/>
                  </a:ext>
                </a:extLst>
              </p:cNvPr>
              <p:cNvSpPr txBox="1">
                <a:spLocks/>
              </p:cNvSpPr>
              <p:nvPr/>
            </p:nvSpPr>
            <p:spPr>
              <a:xfrm>
                <a:off x="5775085" y="2112347"/>
                <a:ext cx="936083" cy="168683"/>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Meningococcal</a:t>
                </a:r>
              </a:p>
            </p:txBody>
          </p:sp>
        </p:grpSp>
        <p:grpSp>
          <p:nvGrpSpPr>
            <p:cNvPr id="46" name="Group 45">
              <a:extLst>
                <a:ext uri="{FF2B5EF4-FFF2-40B4-BE49-F238E27FC236}">
                  <a16:creationId xmlns:a16="http://schemas.microsoft.com/office/drawing/2014/main" id="{9F310B2A-3829-42BD-B132-7C154EFE5DBA}"/>
                </a:ext>
              </a:extLst>
            </p:cNvPr>
            <p:cNvGrpSpPr/>
            <p:nvPr/>
          </p:nvGrpSpPr>
          <p:grpSpPr>
            <a:xfrm>
              <a:off x="2484733" y="2455403"/>
              <a:ext cx="3140986" cy="156672"/>
              <a:chOff x="2094486" y="2344434"/>
              <a:chExt cx="3399980" cy="168684"/>
            </a:xfrm>
          </p:grpSpPr>
          <p:sp>
            <p:nvSpPr>
              <p:cNvPr id="47" name="TextBox 46">
                <a:extLst>
                  <a:ext uri="{FF2B5EF4-FFF2-40B4-BE49-F238E27FC236}">
                    <a16:creationId xmlns:a16="http://schemas.microsoft.com/office/drawing/2014/main" id="{8BB5FFBA-60AF-49CE-9483-2B4A02C508B6}"/>
                  </a:ext>
                </a:extLst>
              </p:cNvPr>
              <p:cNvSpPr txBox="1">
                <a:spLocks/>
              </p:cNvSpPr>
              <p:nvPr>
                <p:custDataLst>
                  <p:tags r:id="rId9"/>
                </p:custDataLst>
              </p:nvPr>
            </p:nvSpPr>
            <p:spPr>
              <a:xfrm>
                <a:off x="2094486" y="2344434"/>
                <a:ext cx="1065401" cy="165687"/>
              </a:xfrm>
              <a:prstGeom prst="rect">
                <a:avLst/>
              </a:prstGeom>
            </p:spPr>
            <p:txBody>
              <a:bodyPr vert="horz" wrap="non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panose="020B0604020202020204" pitchFamily="34" charset="0"/>
                  </a:rPr>
                  <a:t>Whooping Cough</a:t>
                </a:r>
              </a:p>
            </p:txBody>
          </p:sp>
          <p:sp>
            <p:nvSpPr>
              <p:cNvPr id="48" name="TextBox 47">
                <a:extLst>
                  <a:ext uri="{FF2B5EF4-FFF2-40B4-BE49-F238E27FC236}">
                    <a16:creationId xmlns:a16="http://schemas.microsoft.com/office/drawing/2014/main" id="{BE809B8D-010F-4E02-A3E6-3B49FA7E3A39}"/>
                  </a:ext>
                </a:extLst>
              </p:cNvPr>
              <p:cNvSpPr txBox="1">
                <a:spLocks/>
              </p:cNvSpPr>
              <p:nvPr/>
            </p:nvSpPr>
            <p:spPr>
              <a:xfrm>
                <a:off x="3520760" y="2344434"/>
                <a:ext cx="753068" cy="165687"/>
              </a:xfrm>
              <a:prstGeom prst="rect">
                <a:avLst/>
              </a:prstGeom>
            </p:spPr>
            <p:txBody>
              <a:bodyPr vert="horz" wrap="non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Yellow fever</a:t>
                </a:r>
              </a:p>
            </p:txBody>
          </p:sp>
          <p:sp>
            <p:nvSpPr>
              <p:cNvPr id="49" name="TextBox 48">
                <a:extLst>
                  <a:ext uri="{FF2B5EF4-FFF2-40B4-BE49-F238E27FC236}">
                    <a16:creationId xmlns:a16="http://schemas.microsoft.com/office/drawing/2014/main" id="{383D0780-C165-46B4-9CDB-CCCDD7194BBA}"/>
                  </a:ext>
                </a:extLst>
              </p:cNvPr>
              <p:cNvSpPr txBox="1">
                <a:spLocks/>
              </p:cNvSpPr>
              <p:nvPr/>
            </p:nvSpPr>
            <p:spPr>
              <a:xfrm>
                <a:off x="4568883" y="2344434"/>
                <a:ext cx="925583" cy="16868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Typhoid fever</a:t>
                </a:r>
              </a:p>
            </p:txBody>
          </p:sp>
        </p:grpSp>
        <p:sp>
          <p:nvSpPr>
            <p:cNvPr id="51" name="TextBox 50">
              <a:extLst>
                <a:ext uri="{FF2B5EF4-FFF2-40B4-BE49-F238E27FC236}">
                  <a16:creationId xmlns:a16="http://schemas.microsoft.com/office/drawing/2014/main" id="{D67E7615-01FC-4DE9-8673-AC70497876E2}"/>
                </a:ext>
              </a:extLst>
            </p:cNvPr>
            <p:cNvSpPr txBox="1">
              <a:spLocks/>
            </p:cNvSpPr>
            <p:nvPr/>
          </p:nvSpPr>
          <p:spPr>
            <a:xfrm>
              <a:off x="7093259" y="2007050"/>
              <a:ext cx="2057294"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None/>
                <a:tabLst/>
                <a:defRPr/>
              </a:pPr>
              <a:r>
                <a:rPr kumimoji="0" lang="en-US" sz="1000" b="1"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Expanding</a:t>
              </a:r>
            </a:p>
          </p:txBody>
        </p:sp>
        <p:sp>
          <p:nvSpPr>
            <p:cNvPr id="52" name="TextBox 51">
              <a:extLst>
                <a:ext uri="{FF2B5EF4-FFF2-40B4-BE49-F238E27FC236}">
                  <a16:creationId xmlns:a16="http://schemas.microsoft.com/office/drawing/2014/main" id="{97F9554E-E8D3-4F77-BB8B-80EBDA2B2667}"/>
                </a:ext>
              </a:extLst>
            </p:cNvPr>
            <p:cNvSpPr txBox="1">
              <a:spLocks/>
            </p:cNvSpPr>
            <p:nvPr/>
          </p:nvSpPr>
          <p:spPr>
            <a:xfrm>
              <a:off x="8179575" y="2675387"/>
              <a:ext cx="970978"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Rotavirus </a:t>
              </a:r>
            </a:p>
          </p:txBody>
        </p:sp>
        <p:sp>
          <p:nvSpPr>
            <p:cNvPr id="53" name="TextBox 52">
              <a:extLst>
                <a:ext uri="{FF2B5EF4-FFF2-40B4-BE49-F238E27FC236}">
                  <a16:creationId xmlns:a16="http://schemas.microsoft.com/office/drawing/2014/main" id="{AF898EC3-B065-4CB0-9F42-303A1D9B80E9}"/>
                </a:ext>
              </a:extLst>
            </p:cNvPr>
            <p:cNvSpPr txBox="1">
              <a:spLocks/>
            </p:cNvSpPr>
            <p:nvPr/>
          </p:nvSpPr>
          <p:spPr>
            <a:xfrm>
              <a:off x="7093259" y="2675387"/>
              <a:ext cx="732139"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Malaria</a:t>
              </a:r>
            </a:p>
          </p:txBody>
        </p:sp>
        <p:sp>
          <p:nvSpPr>
            <p:cNvPr id="54" name="TextBox 53">
              <a:extLst>
                <a:ext uri="{FF2B5EF4-FFF2-40B4-BE49-F238E27FC236}">
                  <a16:creationId xmlns:a16="http://schemas.microsoft.com/office/drawing/2014/main" id="{FF6EB670-B394-4DC0-B1C2-FD9ADD05F5CF}"/>
                </a:ext>
              </a:extLst>
            </p:cNvPr>
            <p:cNvSpPr txBox="1">
              <a:spLocks/>
            </p:cNvSpPr>
            <p:nvPr/>
          </p:nvSpPr>
          <p:spPr>
            <a:xfrm>
              <a:off x="7093259" y="2235420"/>
              <a:ext cx="732139"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HPV</a:t>
              </a:r>
            </a:p>
          </p:txBody>
        </p:sp>
        <p:sp>
          <p:nvSpPr>
            <p:cNvPr id="55" name="TextBox 54">
              <a:extLst>
                <a:ext uri="{FF2B5EF4-FFF2-40B4-BE49-F238E27FC236}">
                  <a16:creationId xmlns:a16="http://schemas.microsoft.com/office/drawing/2014/main" id="{B23BFE87-D575-41F4-AD83-BB5AB7B18444}"/>
                </a:ext>
              </a:extLst>
            </p:cNvPr>
            <p:cNvSpPr txBox="1">
              <a:spLocks/>
            </p:cNvSpPr>
            <p:nvPr/>
          </p:nvSpPr>
          <p:spPr>
            <a:xfrm>
              <a:off x="8179575" y="2235420"/>
              <a:ext cx="970978"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Pneumococcal </a:t>
              </a:r>
            </a:p>
          </p:txBody>
        </p:sp>
        <p:sp>
          <p:nvSpPr>
            <p:cNvPr id="56" name="TextBox 55">
              <a:extLst>
                <a:ext uri="{FF2B5EF4-FFF2-40B4-BE49-F238E27FC236}">
                  <a16:creationId xmlns:a16="http://schemas.microsoft.com/office/drawing/2014/main" id="{F80E5939-FEC5-44BD-886E-22676F880C9A}"/>
                </a:ext>
              </a:extLst>
            </p:cNvPr>
            <p:cNvSpPr txBox="1">
              <a:spLocks/>
            </p:cNvSpPr>
            <p:nvPr/>
          </p:nvSpPr>
          <p:spPr>
            <a:xfrm>
              <a:off x="8179575" y="2455403"/>
              <a:ext cx="970978"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COVID-19</a:t>
              </a:r>
            </a:p>
          </p:txBody>
        </p:sp>
        <p:sp>
          <p:nvSpPr>
            <p:cNvPr id="57" name="TextBox 56">
              <a:extLst>
                <a:ext uri="{FF2B5EF4-FFF2-40B4-BE49-F238E27FC236}">
                  <a16:creationId xmlns:a16="http://schemas.microsoft.com/office/drawing/2014/main" id="{C26D3969-1D29-4688-AE35-55C1837D936F}"/>
                </a:ext>
              </a:extLst>
            </p:cNvPr>
            <p:cNvSpPr txBox="1">
              <a:spLocks/>
            </p:cNvSpPr>
            <p:nvPr/>
          </p:nvSpPr>
          <p:spPr>
            <a:xfrm>
              <a:off x="7093259" y="2455403"/>
              <a:ext cx="732139"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HIV</a:t>
              </a:r>
            </a:p>
          </p:txBody>
        </p:sp>
        <p:sp>
          <p:nvSpPr>
            <p:cNvPr id="59" name="TextBox 58">
              <a:extLst>
                <a:ext uri="{FF2B5EF4-FFF2-40B4-BE49-F238E27FC236}">
                  <a16:creationId xmlns:a16="http://schemas.microsoft.com/office/drawing/2014/main" id="{873ABC4A-BF55-4291-B8B7-07DAE5E25FFD}"/>
                </a:ext>
              </a:extLst>
            </p:cNvPr>
            <p:cNvSpPr txBox="1">
              <a:spLocks/>
            </p:cNvSpPr>
            <p:nvPr/>
          </p:nvSpPr>
          <p:spPr>
            <a:xfrm>
              <a:off x="9524903" y="2007050"/>
              <a:ext cx="1959913"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None/>
                <a:tabLst/>
                <a:defRPr/>
              </a:pPr>
              <a:r>
                <a:rPr kumimoji="0" lang="en-US" sz="1000" b="1"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Outbreak</a:t>
              </a:r>
            </a:p>
          </p:txBody>
        </p:sp>
        <p:sp>
          <p:nvSpPr>
            <p:cNvPr id="60" name="TextBox 59">
              <a:extLst>
                <a:ext uri="{FF2B5EF4-FFF2-40B4-BE49-F238E27FC236}">
                  <a16:creationId xmlns:a16="http://schemas.microsoft.com/office/drawing/2014/main" id="{05C4C51F-38C4-49E3-BE64-3FF75D17D821}"/>
                </a:ext>
              </a:extLst>
            </p:cNvPr>
            <p:cNvSpPr txBox="1">
              <a:spLocks/>
            </p:cNvSpPr>
            <p:nvPr/>
          </p:nvSpPr>
          <p:spPr>
            <a:xfrm>
              <a:off x="9524903" y="2675387"/>
              <a:ext cx="890017"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Rift valley fever</a:t>
              </a:r>
            </a:p>
          </p:txBody>
        </p:sp>
        <p:sp>
          <p:nvSpPr>
            <p:cNvPr id="61" name="TextBox 60">
              <a:extLst>
                <a:ext uri="{FF2B5EF4-FFF2-40B4-BE49-F238E27FC236}">
                  <a16:creationId xmlns:a16="http://schemas.microsoft.com/office/drawing/2014/main" id="{0C55C38F-35E4-498C-9984-DB545E811BE8}"/>
                </a:ext>
              </a:extLst>
            </p:cNvPr>
            <p:cNvSpPr txBox="1">
              <a:spLocks/>
            </p:cNvSpPr>
            <p:nvPr/>
          </p:nvSpPr>
          <p:spPr>
            <a:xfrm>
              <a:off x="10812489" y="2675387"/>
              <a:ext cx="595319"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None/>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Disease X</a:t>
              </a:r>
            </a:p>
          </p:txBody>
        </p:sp>
        <p:sp>
          <p:nvSpPr>
            <p:cNvPr id="62" name="TextBox 61">
              <a:extLst>
                <a:ext uri="{FF2B5EF4-FFF2-40B4-BE49-F238E27FC236}">
                  <a16:creationId xmlns:a16="http://schemas.microsoft.com/office/drawing/2014/main" id="{7096C6D7-30B7-4F6D-AC04-83176F11C52D}"/>
                </a:ext>
              </a:extLst>
            </p:cNvPr>
            <p:cNvSpPr txBox="1">
              <a:spLocks/>
            </p:cNvSpPr>
            <p:nvPr/>
          </p:nvSpPr>
          <p:spPr>
            <a:xfrm>
              <a:off x="10812489" y="2235420"/>
              <a:ext cx="528681"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None/>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Influenza</a:t>
              </a:r>
            </a:p>
          </p:txBody>
        </p:sp>
        <p:sp>
          <p:nvSpPr>
            <p:cNvPr id="63" name="TextBox 62">
              <a:extLst>
                <a:ext uri="{FF2B5EF4-FFF2-40B4-BE49-F238E27FC236}">
                  <a16:creationId xmlns:a16="http://schemas.microsoft.com/office/drawing/2014/main" id="{D4B01E03-1971-4871-B857-EE8AD23644AB}"/>
                </a:ext>
              </a:extLst>
            </p:cNvPr>
            <p:cNvSpPr txBox="1">
              <a:spLocks/>
            </p:cNvSpPr>
            <p:nvPr/>
          </p:nvSpPr>
          <p:spPr>
            <a:xfrm>
              <a:off x="9524903" y="2235420"/>
              <a:ext cx="334682"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Ebola</a:t>
              </a:r>
            </a:p>
          </p:txBody>
        </p:sp>
        <p:sp>
          <p:nvSpPr>
            <p:cNvPr id="64" name="TextBox 63">
              <a:extLst>
                <a:ext uri="{FF2B5EF4-FFF2-40B4-BE49-F238E27FC236}">
                  <a16:creationId xmlns:a16="http://schemas.microsoft.com/office/drawing/2014/main" id="{0277FB91-66DF-4167-AF94-2D9758D8F436}"/>
                </a:ext>
              </a:extLst>
            </p:cNvPr>
            <p:cNvSpPr txBox="1">
              <a:spLocks/>
            </p:cNvSpPr>
            <p:nvPr/>
          </p:nvSpPr>
          <p:spPr>
            <a:xfrm>
              <a:off x="10812489" y="2455403"/>
              <a:ext cx="672327"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None/>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Lassa fever</a:t>
              </a:r>
            </a:p>
          </p:txBody>
        </p:sp>
        <p:sp>
          <p:nvSpPr>
            <p:cNvPr id="65" name="TextBox 64">
              <a:extLst>
                <a:ext uri="{FF2B5EF4-FFF2-40B4-BE49-F238E27FC236}">
                  <a16:creationId xmlns:a16="http://schemas.microsoft.com/office/drawing/2014/main" id="{542E5493-5778-4D78-8CE2-1D25DA9779D6}"/>
                </a:ext>
              </a:extLst>
            </p:cNvPr>
            <p:cNvSpPr txBox="1">
              <a:spLocks/>
            </p:cNvSpPr>
            <p:nvPr/>
          </p:nvSpPr>
          <p:spPr>
            <a:xfrm>
              <a:off x="9524903" y="2455403"/>
              <a:ext cx="762661" cy="156672"/>
            </a:xfrm>
            <a:prstGeom prst="rect">
              <a:avLst/>
            </a:prstGeom>
          </p:spPr>
          <p:txBody>
            <a:bodyPr vert="horz" wrap="square" lIns="0" tIns="0" rIns="0" bIns="0" rtlCol="0" anchor="t">
              <a:spAutoFit/>
            </a:bodyPr>
            <a:lstStyle>
              <a:defPPr>
                <a:defRPr lang="en-US"/>
              </a:defPPr>
              <a:lvl1pPr lvl="0" indent="0">
                <a:lnSpc>
                  <a:spcPct val="100000"/>
                </a:lnSpc>
                <a:spcBef>
                  <a:spcPts val="300"/>
                </a:spcBef>
                <a:spcAft>
                  <a:spcPts val="300"/>
                </a:spcAft>
                <a:buFont typeface="Segoe UI" panose="020B0502040204020203" pitchFamily="34" charset="0"/>
                <a:buChar char="​"/>
                <a:defRPr sz="1100">
                  <a:cs typeface="Arial" panose="020B0604020202020204" pitchFamily="34" charset="0"/>
                </a:defRPr>
              </a:lvl1pPr>
              <a:lvl2pPr marL="228600" lvl="1" indent="-225425">
                <a:lnSpc>
                  <a:spcPct val="100000"/>
                </a:lnSpc>
                <a:spcBef>
                  <a:spcPts val="0"/>
                </a:spcBef>
                <a:spcAft>
                  <a:spcPts val="300"/>
                </a:spcAft>
                <a:buFont typeface="Wingdings" panose="05000000000000000000" pitchFamily="2" charset="2"/>
                <a:buChar char=""/>
                <a:defRPr sz="1600">
                  <a:cs typeface="Arial" panose="020B0604020202020204" pitchFamily="34" charset="0"/>
                </a:defRPr>
              </a:lvl2pPr>
              <a:lvl3pPr marL="515938" lvl="2" indent="-287338">
                <a:lnSpc>
                  <a:spcPct val="100000"/>
                </a:lnSpc>
                <a:spcBef>
                  <a:spcPts val="0"/>
                </a:spcBef>
                <a:spcAft>
                  <a:spcPts val="300"/>
                </a:spcAft>
                <a:buFont typeface="Arial" panose="020B0604020202020204" pitchFamily="34" charset="0"/>
                <a:buChar char="—"/>
                <a:defRPr sz="1600">
                  <a:cs typeface="Arial" panose="020B0604020202020204" pitchFamily="34" charset="0"/>
                </a:defRPr>
              </a:lvl3pPr>
              <a:lvl4pPr marL="742950" lvl="3" indent="-182563">
                <a:lnSpc>
                  <a:spcPct val="100000"/>
                </a:lnSpc>
                <a:spcBef>
                  <a:spcPts val="0"/>
                </a:spcBef>
                <a:spcAft>
                  <a:spcPts val="300"/>
                </a:spcAft>
                <a:buFont typeface="Arial" panose="020B0604020202020204" pitchFamily="34" charset="0"/>
                <a:buChar char="»"/>
                <a:defRPr sz="1600">
                  <a:cs typeface="Arial" panose="020B0604020202020204" pitchFamily="34" charset="0"/>
                </a:defRPr>
              </a:lvl4pPr>
              <a:lvl5pPr marL="914400" lvl="4" indent="-136525">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5pPr>
              <a:lvl6pPr marL="1085850" lvl="5"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lvl="6"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lvl="7"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lvl="8"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FFFFFF"/>
                </a:buClr>
                <a:buSzTx/>
                <a:buFont typeface="Segoe UI" panose="020B0502040204020203" pitchFamily="34" charset="0"/>
                <a:buChar char="​"/>
                <a:tabLst/>
                <a:defRPr/>
              </a:pPr>
              <a:r>
                <a:rPr kumimoji="0" lang="en-US" sz="1000" b="0" i="0" u="none" strike="noStrike" kern="0" cap="none" spc="0" normalizeH="0" baseline="0" noProof="0" dirty="0">
                  <a:ln>
                    <a:noFill/>
                  </a:ln>
                  <a:solidFill>
                    <a:schemeClr val="tx1"/>
                  </a:solidFill>
                  <a:effectLst/>
                  <a:uLnTx/>
                  <a:uFillTx/>
                  <a:latin typeface="Arial"/>
                  <a:cs typeface="Arial" panose="020B0604020202020204" pitchFamily="34" charset="0"/>
                  <a:sym typeface="Arial"/>
                </a:rPr>
                <a:t>Chikungunya</a:t>
              </a:r>
            </a:p>
          </p:txBody>
        </p:sp>
      </p:grpSp>
      <p:sp>
        <p:nvSpPr>
          <p:cNvPr id="96" name="4. Footnote">
            <a:extLst>
              <a:ext uri="{FF2B5EF4-FFF2-40B4-BE49-F238E27FC236}">
                <a16:creationId xmlns:a16="http://schemas.microsoft.com/office/drawing/2014/main" id="{CB41EFD8-8180-43BB-904C-8BA737898BA7}"/>
              </a:ext>
            </a:extLst>
          </p:cNvPr>
          <p:cNvSpPr txBox="1">
            <a:spLocks/>
          </p:cNvSpPr>
          <p:nvPr>
            <p:custDataLst>
              <p:tags r:id="rId6"/>
            </p:custDataLst>
          </p:nvPr>
        </p:nvSpPr>
        <p:spPr>
          <a:xfrm>
            <a:off x="553972" y="5908494"/>
            <a:ext cx="11082528" cy="246221"/>
          </a:xfrm>
          <a:prstGeom prst="rect">
            <a:avLst/>
          </a:prstGeom>
          <a:noFill/>
          <a:ln/>
          <a:extLst>
            <a:ext uri="{909E8E84-426E-40DD-AFC4-6F175D3DCCD1}">
              <a14:hiddenFill xmlns:a14="http://schemas.microsoft.com/office/drawing/2010/main">
                <a:solidFill>
                  <a:srgbClr val="FFFFFF"/>
                </a:solidFill>
              </a14:hiddenFill>
            </a:ext>
          </a:extLst>
        </p:spPr>
        <p:txBody>
          <a:bodyPr wrap="square" lIns="0" tIns="0" rIns="0" bIns="0" rtlCol="0" anchor="b" anchorCtr="0">
            <a:spAutoFit/>
          </a:bodyPr>
          <a:lstStyle>
            <a:defPPr>
              <a:defRPr lang="en-US"/>
            </a:defPPr>
            <a:lvl1pPr marL="203200" marR="0" lvl="0" indent="-212725" fontAlgn="auto">
              <a:lnSpc>
                <a:spcPct val="100000"/>
              </a:lnSpc>
              <a:spcBef>
                <a:spcPts val="0"/>
              </a:spcBef>
              <a:spcAft>
                <a:spcPts val="0"/>
              </a:spcAft>
              <a:buClrTx/>
              <a:buSzTx/>
              <a:buFontTx/>
              <a:buNone/>
              <a:tabLst/>
              <a:defRPr sz="800">
                <a:cs typeface="Arial" panose="020B0604020202020204" pitchFamily="34" charset="0"/>
              </a:defRPr>
            </a:lvl1pPr>
          </a:lstStyle>
          <a:p>
            <a:pPr marL="104775" marR="0" lvl="0" indent="-104775" defTabSz="914400" rtl="0" eaLnBrk="1" fontAlgn="auto" latinLnBrk="0" hangingPunct="1">
              <a:lnSpc>
                <a:spcPct val="100000"/>
              </a:lnSpc>
              <a:spcBef>
                <a:spcPts val="0"/>
              </a:spcBef>
              <a:spcAft>
                <a:spcPts val="0"/>
              </a:spcAft>
              <a:buClrTx/>
              <a:buSzTx/>
              <a:buFontTx/>
              <a:buNone/>
              <a:tabLst/>
              <a:defRPr/>
            </a:pPr>
            <a:r>
              <a:rPr kumimoji="0" lang="en-US" strike="noStrike" kern="0" spc="0" normalizeH="0" noProof="0" dirty="0">
                <a:ln>
                  <a:noFill/>
                </a:ln>
                <a:effectLst/>
                <a:uLnTx/>
                <a:uFillTx/>
                <a:latin typeface="+mn-lt"/>
                <a:cs typeface="Arial" panose="020B0604020202020204" pitchFamily="34" charset="0"/>
                <a:sym typeface="Arial"/>
              </a:rPr>
              <a:t>1 </a:t>
            </a:r>
            <a:r>
              <a:rPr kumimoji="0" lang="en-IN" strike="noStrike" kern="0" spc="0" normalizeH="0" noProof="0" dirty="0">
                <a:ln>
                  <a:noFill/>
                </a:ln>
                <a:effectLst/>
                <a:uLnTx/>
                <a:uFillTx/>
                <a:latin typeface="+mn-lt"/>
                <a:cs typeface="Arial" panose="020B0604020202020204" pitchFamily="34" charset="0"/>
                <a:sym typeface="Arial"/>
              </a:rPr>
              <a:t>The FFA aims to balance both novel technologies with legacy technologies to ensure opportunities to grow and leverage newer technologies without risking putting too much reliance on new technologies that have not yet had long term experience built up. The continent could consider starting with these a sub-set of the technologies first: Inactivated virus, live attenuated, virus-like particle and RNA/DNA and then adding subunit and </a:t>
            </a:r>
            <a:r>
              <a:rPr kumimoji="0" lang="en-IN" strike="noStrike" kern="0" spc="0" normalizeH="0" noProof="0" dirty="0" err="1">
                <a:ln>
                  <a:noFill/>
                </a:ln>
                <a:effectLst/>
                <a:uLnTx/>
                <a:uFillTx/>
                <a:latin typeface="+mn-lt"/>
                <a:cs typeface="Arial" panose="020B0604020202020204" pitchFamily="34" charset="0"/>
                <a:sym typeface="Arial"/>
              </a:rPr>
              <a:t>vioral</a:t>
            </a:r>
            <a:r>
              <a:rPr kumimoji="0" lang="en-IN" strike="noStrike" kern="0" spc="0" normalizeH="0" noProof="0" dirty="0">
                <a:ln>
                  <a:noFill/>
                </a:ln>
                <a:effectLst/>
                <a:uLnTx/>
                <a:uFillTx/>
                <a:latin typeface="+mn-lt"/>
                <a:cs typeface="Arial" panose="020B0604020202020204" pitchFamily="34" charset="0"/>
                <a:sym typeface="Arial"/>
              </a:rPr>
              <a:t> vector technologies later on.</a:t>
            </a:r>
            <a:endParaRPr kumimoji="0" lang="en-US" strike="noStrike" kern="0" spc="0" normalizeH="0" noProof="0" dirty="0">
              <a:ln>
                <a:noFill/>
              </a:ln>
              <a:effectLst/>
              <a:uLnTx/>
              <a:uFillTx/>
              <a:latin typeface="+mn-lt"/>
              <a:cs typeface="Arial" panose="020B0604020202020204" pitchFamily="34" charset="0"/>
              <a:sym typeface="Arial"/>
            </a:endParaRPr>
          </a:p>
        </p:txBody>
      </p:sp>
      <p:cxnSp>
        <p:nvCxnSpPr>
          <p:cNvPr id="10" name="LineBasicDefault 58">
            <a:extLst>
              <a:ext uri="{FF2B5EF4-FFF2-40B4-BE49-F238E27FC236}">
                <a16:creationId xmlns:a16="http://schemas.microsoft.com/office/drawing/2014/main" id="{85B15258-5FED-4CE0-B3C2-CB03AD3544C1}"/>
              </a:ext>
            </a:extLst>
          </p:cNvPr>
          <p:cNvCxnSpPr>
            <a:cxnSpLocks/>
          </p:cNvCxnSpPr>
          <p:nvPr>
            <p:custDataLst>
              <p:tags r:id="rId7"/>
            </p:custDataLst>
          </p:nvPr>
        </p:nvCxnSpPr>
        <p:spPr>
          <a:xfrm>
            <a:off x="2105449" y="2980725"/>
            <a:ext cx="9531815" cy="0"/>
          </a:xfrm>
          <a:prstGeom prst="straightConnector1">
            <a:avLst/>
          </a:prstGeom>
          <a:ln w="6350" cap="sq">
            <a:solidFill>
              <a:srgbClr val="B3B3B3"/>
            </a:solidFill>
            <a:prstDash val="solid"/>
            <a:miter lim="800000"/>
            <a:tailEnd type="non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cxnSp>
        <p:nvCxnSpPr>
          <p:cNvPr id="11" name="LineBasicDefault 58">
            <a:extLst>
              <a:ext uri="{FF2B5EF4-FFF2-40B4-BE49-F238E27FC236}">
                <a16:creationId xmlns:a16="http://schemas.microsoft.com/office/drawing/2014/main" id="{75D2AE5A-DB8F-486F-B511-48A06AD1A0DF}"/>
              </a:ext>
            </a:extLst>
          </p:cNvPr>
          <p:cNvCxnSpPr>
            <a:cxnSpLocks/>
          </p:cNvCxnSpPr>
          <p:nvPr>
            <p:custDataLst>
              <p:tags r:id="rId8"/>
            </p:custDataLst>
          </p:nvPr>
        </p:nvCxnSpPr>
        <p:spPr>
          <a:xfrm>
            <a:off x="2105449" y="4247074"/>
            <a:ext cx="9531815" cy="0"/>
          </a:xfrm>
          <a:prstGeom prst="straightConnector1">
            <a:avLst/>
          </a:prstGeom>
          <a:ln w="6350" cap="sq">
            <a:solidFill>
              <a:srgbClr val="B3B3B3"/>
            </a:solidFill>
            <a:prstDash val="solid"/>
            <a:miter lim="800000"/>
            <a:tailEnd type="none"/>
          </a:ln>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style>
          <a:lnRef idx="1">
            <a:schemeClr val="accent1"/>
          </a:lnRef>
          <a:fillRef idx="0">
            <a:schemeClr val="accent1"/>
          </a:fillRef>
          <a:effectRef idx="0">
            <a:schemeClr val="accent1"/>
          </a:effectRef>
          <a:fontRef idx="minor">
            <a:schemeClr val="tx1"/>
          </a:fontRef>
        </p:style>
      </p:cxnSp>
      <p:sp>
        <p:nvSpPr>
          <p:cNvPr id="124" name="TextBox 123">
            <a:extLst>
              <a:ext uri="{FF2B5EF4-FFF2-40B4-BE49-F238E27FC236}">
                <a16:creationId xmlns:a16="http://schemas.microsoft.com/office/drawing/2014/main" id="{44D5CDA0-6552-4DCB-B68D-819EEC7A3CA7}"/>
              </a:ext>
            </a:extLst>
          </p:cNvPr>
          <p:cNvSpPr txBox="1">
            <a:spLocks/>
          </p:cNvSpPr>
          <p:nvPr/>
        </p:nvSpPr>
        <p:spPr>
          <a:xfrm>
            <a:off x="2043237" y="1306218"/>
            <a:ext cx="1479572" cy="153888"/>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Vaccine does not yet exist</a:t>
            </a:r>
          </a:p>
        </p:txBody>
      </p:sp>
      <p:sp>
        <p:nvSpPr>
          <p:cNvPr id="123" name="TextBox 122">
            <a:extLst>
              <a:ext uri="{FF2B5EF4-FFF2-40B4-BE49-F238E27FC236}">
                <a16:creationId xmlns:a16="http://schemas.microsoft.com/office/drawing/2014/main" id="{1C49B933-D06D-4336-8B48-A928B2DAEA32}"/>
              </a:ext>
            </a:extLst>
          </p:cNvPr>
          <p:cNvSpPr txBox="1">
            <a:spLocks/>
          </p:cNvSpPr>
          <p:nvPr/>
        </p:nvSpPr>
        <p:spPr>
          <a:xfrm>
            <a:off x="785324" y="1306915"/>
            <a:ext cx="815929" cy="153888"/>
          </a:xfrm>
          <a:prstGeom prst="rect">
            <a:avLst/>
          </a:prstGeom>
        </p:spPr>
        <p:txBody>
          <a:bodyPr vert="horz" wrap="non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000" b="0" i="0" u="none" strike="noStrike" kern="0" cap="none" spc="0" normalizeH="0" baseline="0" noProof="0" dirty="0">
                <a:ln>
                  <a:noFill/>
                </a:ln>
                <a:solidFill>
                  <a:srgbClr val="000000"/>
                </a:solidFill>
                <a:effectLst/>
                <a:uLnTx/>
                <a:uFillTx/>
                <a:latin typeface="Arial"/>
                <a:cs typeface="Arial" panose="020B0604020202020204" pitchFamily="34" charset="0"/>
                <a:sym typeface="Arial"/>
              </a:rPr>
              <a:t>Vaccine exists</a:t>
            </a:r>
          </a:p>
        </p:txBody>
      </p:sp>
      <p:grpSp>
        <p:nvGrpSpPr>
          <p:cNvPr id="95" name="Group 94">
            <a:extLst>
              <a:ext uri="{FF2B5EF4-FFF2-40B4-BE49-F238E27FC236}">
                <a16:creationId xmlns:a16="http://schemas.microsoft.com/office/drawing/2014/main" id="{9FF73CA5-659F-4C7E-892A-84D7DDAD213B}"/>
              </a:ext>
            </a:extLst>
          </p:cNvPr>
          <p:cNvGrpSpPr/>
          <p:nvPr/>
        </p:nvGrpSpPr>
        <p:grpSpPr>
          <a:xfrm>
            <a:off x="2363119" y="3091441"/>
            <a:ext cx="9274146" cy="1044916"/>
            <a:chOff x="2363119" y="3214345"/>
            <a:chExt cx="9274146" cy="1044916"/>
          </a:xfrm>
        </p:grpSpPr>
        <p:sp>
          <p:nvSpPr>
            <p:cNvPr id="71" name="TextBox 70">
              <a:extLst>
                <a:ext uri="{FF2B5EF4-FFF2-40B4-BE49-F238E27FC236}">
                  <a16:creationId xmlns:a16="http://schemas.microsoft.com/office/drawing/2014/main" id="{8E1EAB3E-2AD9-4DC0-B093-34AFF6BC2224}"/>
                </a:ext>
              </a:extLst>
            </p:cNvPr>
            <p:cNvSpPr txBox="1">
              <a:spLocks/>
            </p:cNvSpPr>
            <p:nvPr/>
          </p:nvSpPr>
          <p:spPr>
            <a:xfrm>
              <a:off x="2363119" y="3214345"/>
              <a:ext cx="9274146" cy="200102"/>
            </a:xfrm>
            <a:prstGeom prst="rect">
              <a:avLst/>
            </a:prstGeom>
          </p:spPr>
          <p:txBody>
            <a:bodyPr vert="horz" wrap="square" lIns="0" tIns="0" rIns="0" bIns="0" rtlCol="0">
              <a:noAutofit/>
            </a:bodyPr>
            <a:lstStyle>
              <a:lvl1pPr lvl="0" indent="0">
                <a:lnSpc>
                  <a:spcPct val="100000"/>
                </a:lnSpc>
                <a:spcBef>
                  <a:spcPts val="300"/>
                </a:spcBef>
                <a:spcAft>
                  <a:spcPts val="300"/>
                </a:spcAft>
                <a:buFont typeface="Segoe UI" panose="020B0502040204020203" pitchFamily="34" charset="0"/>
                <a:buChar char="​"/>
                <a:defRPr lang="en-US" sz="1600" dirty="0">
                  <a:cs typeface="Arial" panose="020B0604020202020204" pitchFamily="34" charset="0"/>
                </a:defRPr>
              </a:lvl1pPr>
              <a:lvl2pPr marL="182880" indent="-182880">
                <a:lnSpc>
                  <a:spcPct val="100000"/>
                </a:lnSpc>
                <a:spcBef>
                  <a:spcPts val="0"/>
                </a:spcBef>
                <a:spcAft>
                  <a:spcPts val="300"/>
                </a:spcAft>
                <a:buSzPct val="100000"/>
                <a:buFont typeface="Arial Black" panose="020B0A04020102020204" pitchFamily="34" charset="0"/>
                <a:buChar char="›"/>
                <a:defRPr lang="en-US" sz="1600" dirty="0"/>
              </a:lvl2pPr>
              <a:lvl3pPr marL="365760" indent="-182880">
                <a:lnSpc>
                  <a:spcPct val="100000"/>
                </a:lnSpc>
                <a:spcBef>
                  <a:spcPts val="0"/>
                </a:spcBef>
                <a:spcAft>
                  <a:spcPts val="300"/>
                </a:spcAft>
                <a:buSzPct val="100000"/>
                <a:buFont typeface="Arial Black" panose="020B0A04020102020204" pitchFamily="34" charset="0"/>
                <a:buChar char="›"/>
                <a:defRPr lang="en-US" sz="1600" dirty="0"/>
              </a:lvl3pPr>
              <a:lvl4pPr marL="548640" indent="-182880">
                <a:lnSpc>
                  <a:spcPct val="100000"/>
                </a:lnSpc>
                <a:spcBef>
                  <a:spcPts val="0"/>
                </a:spcBef>
                <a:spcAft>
                  <a:spcPts val="300"/>
                </a:spcAft>
                <a:buSzPct val="100000"/>
                <a:buFont typeface="Arial Black" panose="020B0A04020102020204" pitchFamily="34" charset="0"/>
                <a:buChar char="›"/>
                <a:defRPr lang="en-US" sz="1600" dirty="0"/>
              </a:lvl4pPr>
              <a:lvl5pPr marL="731520" indent="-182880">
                <a:lnSpc>
                  <a:spcPct val="100000"/>
                </a:lnSpc>
                <a:spcBef>
                  <a:spcPts val="0"/>
                </a:spcBef>
                <a:spcAft>
                  <a:spcPts val="300"/>
                </a:spcAft>
                <a:buSzPct val="100000"/>
                <a:buFont typeface="Arial Black" panose="020B0A040201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Tx/>
                <a:buFont typeface="Segoe UI" panose="020B0502040204020203" pitchFamily="34" charset="0"/>
                <a:buChar char="​"/>
                <a:tabLst/>
                <a:defRPr/>
              </a:pPr>
              <a:r>
                <a:rPr kumimoji="0" lang="en-US" sz="1200" b="1" i="0" u="none" strike="noStrike" kern="0" cap="none" spc="0" normalizeH="0" baseline="0" noProof="0" dirty="0">
                  <a:ln>
                    <a:noFill/>
                  </a:ln>
                  <a:solidFill>
                    <a:schemeClr val="accent1"/>
                  </a:solidFill>
                  <a:effectLst/>
                  <a:uLnTx/>
                  <a:uFillTx/>
                  <a:latin typeface="Arial"/>
                  <a:cs typeface="Arial" panose="020B0604020202020204" pitchFamily="34" charset="0"/>
                  <a:sym typeface="Arial"/>
                </a:rPr>
                <a:t>… requiring a breadth of technology platforms</a:t>
              </a:r>
              <a:r>
                <a:rPr kumimoji="0" lang="en-US" sz="1200" b="1" i="0" u="none" strike="noStrike" kern="0" cap="none" spc="0" normalizeH="0" baseline="30000" noProof="0" dirty="0">
                  <a:ln>
                    <a:noFill/>
                  </a:ln>
                  <a:solidFill>
                    <a:schemeClr val="accent1"/>
                  </a:solidFill>
                  <a:effectLst/>
                  <a:uLnTx/>
                  <a:uFillTx/>
                  <a:latin typeface="Arial"/>
                  <a:cs typeface="Arial" panose="020B0604020202020204" pitchFamily="34" charset="0"/>
                  <a:sym typeface="Arial"/>
                </a:rPr>
                <a:t>1</a:t>
              </a:r>
              <a:r>
                <a:rPr kumimoji="0" lang="en-US" sz="1200" b="1" i="0" u="none" strike="noStrike" kern="0" cap="none" spc="0" normalizeH="0" baseline="0" noProof="0" dirty="0">
                  <a:ln>
                    <a:noFill/>
                  </a:ln>
                  <a:solidFill>
                    <a:schemeClr val="accent1"/>
                  </a:solidFill>
                  <a:effectLst/>
                  <a:uLnTx/>
                  <a:uFillTx/>
                  <a:latin typeface="Arial"/>
                  <a:cs typeface="Arial" panose="020B0604020202020204" pitchFamily="34" charset="0"/>
                  <a:sym typeface="Arial"/>
                </a:rPr>
                <a:t>… </a:t>
              </a:r>
            </a:p>
          </p:txBody>
        </p:sp>
        <p:grpSp>
          <p:nvGrpSpPr>
            <p:cNvPr id="94" name="Group 93">
              <a:extLst>
                <a:ext uri="{FF2B5EF4-FFF2-40B4-BE49-F238E27FC236}">
                  <a16:creationId xmlns:a16="http://schemas.microsoft.com/office/drawing/2014/main" id="{D2AB2EAC-8564-4C7E-8413-F514968CC323}"/>
                </a:ext>
              </a:extLst>
            </p:cNvPr>
            <p:cNvGrpSpPr/>
            <p:nvPr/>
          </p:nvGrpSpPr>
          <p:grpSpPr>
            <a:xfrm>
              <a:off x="2363119" y="3435127"/>
              <a:ext cx="9274146" cy="824134"/>
              <a:chOff x="2363119" y="3435127"/>
              <a:chExt cx="9274146" cy="824134"/>
            </a:xfrm>
          </p:grpSpPr>
          <p:sp>
            <p:nvSpPr>
              <p:cNvPr id="78" name="Right Triangle 77">
                <a:extLst>
                  <a:ext uri="{FF2B5EF4-FFF2-40B4-BE49-F238E27FC236}">
                    <a16:creationId xmlns:a16="http://schemas.microsoft.com/office/drawing/2014/main" id="{E362AFCA-95F4-43E6-B198-738B3FED0482}"/>
                  </a:ext>
                </a:extLst>
              </p:cNvPr>
              <p:cNvSpPr>
                <a:spLocks/>
              </p:cNvSpPr>
              <p:nvPr/>
            </p:nvSpPr>
            <p:spPr>
              <a:xfrm flipV="1">
                <a:off x="2363119" y="3451228"/>
                <a:ext cx="9239153" cy="293860"/>
              </a:xfrm>
              <a:prstGeom prst="rtTriangle">
                <a:avLst/>
              </a:prstGeom>
              <a:solidFill>
                <a:schemeClr val="accent2"/>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9" name="Right Triangle 78">
                <a:extLst>
                  <a:ext uri="{FF2B5EF4-FFF2-40B4-BE49-F238E27FC236}">
                    <a16:creationId xmlns:a16="http://schemas.microsoft.com/office/drawing/2014/main" id="{E52BEA31-C3A8-4C05-8631-55F910543343}"/>
                  </a:ext>
                </a:extLst>
              </p:cNvPr>
              <p:cNvSpPr>
                <a:spLocks/>
              </p:cNvSpPr>
              <p:nvPr/>
            </p:nvSpPr>
            <p:spPr>
              <a:xfrm flipH="1">
                <a:off x="2363119" y="3435127"/>
                <a:ext cx="9274146" cy="308314"/>
              </a:xfrm>
              <a:prstGeom prst="rtTriangle">
                <a:avLst/>
              </a:prstGeom>
              <a:solidFill>
                <a:schemeClr val="accent1"/>
              </a:solidFill>
              <a:ln w="6350" cap="sq">
                <a:noFill/>
                <a:miter lim="800000"/>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b" anchorCtr="0" forceAA="0" compatLnSpc="1">
                <a:prstTxWarp prst="textNoShape">
                  <a:avLst/>
                </a:prstTxWarp>
                <a:noAutofit/>
              </a:bodyPr>
              <a:lstStyle/>
              <a:p>
                <a:pPr marL="0" marR="0" lvl="0" indent="0" algn="r" defTabSz="914400" rtl="0" eaLnBrk="1" fontAlgn="auto" latinLnBrk="0" hangingPunct="1">
                  <a:lnSpc>
                    <a:spcPct val="100000"/>
                  </a:lnSpc>
                  <a:spcBef>
                    <a:spcPts val="300"/>
                  </a:spcBef>
                  <a:spcAft>
                    <a:spcPts val="300"/>
                  </a:spcAft>
                  <a:buClr>
                    <a:srgbClr val="000000"/>
                  </a:buClr>
                  <a:buSzTx/>
                  <a:buFont typeface="Arial"/>
                  <a:buNone/>
                  <a:tabLst/>
                  <a:defRPr/>
                </a:pPr>
                <a:endParaRPr kumimoji="0" lang="en-US" sz="1000" b="0" i="0" u="none" strike="noStrike" kern="0" cap="none" spc="0" normalizeH="0" baseline="0" noProof="0" dirty="0">
                  <a:ln>
                    <a:noFill/>
                  </a:ln>
                  <a:solidFill>
                    <a:srgbClr val="FFFFFF"/>
                  </a:solidFill>
                  <a:effectLst/>
                  <a:uLnTx/>
                  <a:uFillTx/>
                  <a:latin typeface="Arial"/>
                  <a:ea typeface="+mn-ea"/>
                  <a:cs typeface="+mn-cs"/>
                  <a:sym typeface="Arial"/>
                </a:endParaRPr>
              </a:p>
            </p:txBody>
          </p:sp>
          <p:sp>
            <p:nvSpPr>
              <p:cNvPr id="72" name="Rectangle 71">
                <a:extLst>
                  <a:ext uri="{FF2B5EF4-FFF2-40B4-BE49-F238E27FC236}">
                    <a16:creationId xmlns:a16="http://schemas.microsoft.com/office/drawing/2014/main" id="{36434561-8D13-4868-90E7-8CBF1A9F5825}"/>
                  </a:ext>
                </a:extLst>
              </p:cNvPr>
              <p:cNvSpPr>
                <a:spLocks/>
              </p:cNvSpPr>
              <p:nvPr/>
            </p:nvSpPr>
            <p:spPr>
              <a:xfrm>
                <a:off x="2363119"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mn-cs"/>
                    <a:sym typeface="Arial"/>
                  </a:rPr>
                  <a:t>Live attenuated</a:t>
                </a:r>
              </a:p>
            </p:txBody>
          </p:sp>
          <p:sp>
            <p:nvSpPr>
              <p:cNvPr id="73" name="Rectangle 72">
                <a:extLst>
                  <a:ext uri="{FF2B5EF4-FFF2-40B4-BE49-F238E27FC236}">
                    <a16:creationId xmlns:a16="http://schemas.microsoft.com/office/drawing/2014/main" id="{D30CF7B6-2ED1-4264-B6E3-03A1AA9D5A7E}"/>
                  </a:ext>
                </a:extLst>
              </p:cNvPr>
              <p:cNvSpPr>
                <a:spLocks/>
              </p:cNvSpPr>
              <p:nvPr/>
            </p:nvSpPr>
            <p:spPr>
              <a:xfrm>
                <a:off x="3925022"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dirty="0">
                    <a:ln>
                      <a:noFill/>
                    </a:ln>
                    <a:solidFill>
                      <a:srgbClr val="000000"/>
                    </a:solidFill>
                    <a:effectLst/>
                    <a:uLnTx/>
                    <a:uFillTx/>
                    <a:latin typeface="Arial"/>
                    <a:ea typeface="+mn-ea"/>
                    <a:cs typeface="+mn-cs"/>
                    <a:sym typeface="Arial"/>
                  </a:rPr>
                  <a:t>Inactivated virus</a:t>
                </a:r>
              </a:p>
            </p:txBody>
          </p:sp>
          <p:sp>
            <p:nvSpPr>
              <p:cNvPr id="74" name="Rectangle 73">
                <a:extLst>
                  <a:ext uri="{FF2B5EF4-FFF2-40B4-BE49-F238E27FC236}">
                    <a16:creationId xmlns:a16="http://schemas.microsoft.com/office/drawing/2014/main" id="{32AD8DD3-CDAF-421F-8F4E-B8C53862E6A7}"/>
                  </a:ext>
                </a:extLst>
              </p:cNvPr>
              <p:cNvSpPr>
                <a:spLocks/>
              </p:cNvSpPr>
              <p:nvPr/>
            </p:nvSpPr>
            <p:spPr>
              <a:xfrm>
                <a:off x="5486926"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a:ln>
                      <a:noFill/>
                    </a:ln>
                    <a:solidFill>
                      <a:srgbClr val="000000"/>
                    </a:solidFill>
                    <a:effectLst/>
                    <a:uLnTx/>
                    <a:uFillTx/>
                    <a:latin typeface="Arial"/>
                    <a:ea typeface="+mn-ea"/>
                    <a:cs typeface="+mn-cs"/>
                    <a:sym typeface="Arial"/>
                  </a:rPr>
                  <a:t>Subunit</a:t>
                </a:r>
                <a:endParaRPr kumimoji="0" lang="en-US" sz="10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5" name="Rectangle 74">
                <a:extLst>
                  <a:ext uri="{FF2B5EF4-FFF2-40B4-BE49-F238E27FC236}">
                    <a16:creationId xmlns:a16="http://schemas.microsoft.com/office/drawing/2014/main" id="{DCE292FE-7ADB-45BA-803B-AAF82A5EC7EB}"/>
                  </a:ext>
                </a:extLst>
              </p:cNvPr>
              <p:cNvSpPr>
                <a:spLocks/>
              </p:cNvSpPr>
              <p:nvPr/>
            </p:nvSpPr>
            <p:spPr>
              <a:xfrm>
                <a:off x="7048829"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a:ln>
                      <a:noFill/>
                    </a:ln>
                    <a:solidFill>
                      <a:srgbClr val="000000"/>
                    </a:solidFill>
                    <a:effectLst/>
                    <a:uLnTx/>
                    <a:uFillTx/>
                    <a:latin typeface="Arial"/>
                    <a:ea typeface="+mn-ea"/>
                    <a:cs typeface="+mn-cs"/>
                    <a:sym typeface="Arial"/>
                  </a:rPr>
                  <a:t>Virus-like particle</a:t>
                </a:r>
                <a:endParaRPr kumimoji="0" lang="en-US" sz="10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6" name="Rectangle 75">
                <a:extLst>
                  <a:ext uri="{FF2B5EF4-FFF2-40B4-BE49-F238E27FC236}">
                    <a16:creationId xmlns:a16="http://schemas.microsoft.com/office/drawing/2014/main" id="{A1529A99-07EA-43F0-B5ED-DF156F908828}"/>
                  </a:ext>
                </a:extLst>
              </p:cNvPr>
              <p:cNvSpPr>
                <a:spLocks/>
              </p:cNvSpPr>
              <p:nvPr/>
            </p:nvSpPr>
            <p:spPr>
              <a:xfrm>
                <a:off x="8610733"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a:ln>
                      <a:noFill/>
                    </a:ln>
                    <a:solidFill>
                      <a:srgbClr val="000000"/>
                    </a:solidFill>
                    <a:effectLst/>
                    <a:uLnTx/>
                    <a:uFillTx/>
                    <a:latin typeface="Arial"/>
                    <a:ea typeface="+mn-ea"/>
                    <a:cs typeface="+mn-cs"/>
                    <a:sym typeface="Arial"/>
                  </a:rPr>
                  <a:t>Viral vector</a:t>
                </a:r>
                <a:endParaRPr kumimoji="0" lang="en-US" sz="10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77" name="Rectangle 76">
                <a:extLst>
                  <a:ext uri="{FF2B5EF4-FFF2-40B4-BE49-F238E27FC236}">
                    <a16:creationId xmlns:a16="http://schemas.microsoft.com/office/drawing/2014/main" id="{74612616-6AE0-41D2-A8BF-51A0BC75CB1D}"/>
                  </a:ext>
                </a:extLst>
              </p:cNvPr>
              <p:cNvSpPr>
                <a:spLocks/>
              </p:cNvSpPr>
              <p:nvPr/>
            </p:nvSpPr>
            <p:spPr>
              <a:xfrm>
                <a:off x="10172637" y="3801748"/>
                <a:ext cx="1464628" cy="457513"/>
              </a:xfrm>
              <a:prstGeom prst="rect">
                <a:avLst/>
              </a:prstGeom>
              <a:solidFill>
                <a:schemeClr val="accent6">
                  <a:lumMod val="20000"/>
                  <a:lumOff val="80000"/>
                </a:schemeClr>
              </a:solidFill>
              <a:ln w="6350" cap="sq" cmpd="sng" algn="ctr">
                <a:noFill/>
                <a:prstDash val="solid"/>
                <a:miter lim="800000"/>
              </a:ln>
              <a:effectLst/>
              <a:extLst>
                <a:ext uri="{91240B29-F687-4F45-9708-019B960494DF}">
                  <a14:hiddenLine xmlns:a14="http://schemas.microsoft.com/office/drawing/2010/main" w="6350" cap="sq" cmpd="sng" algn="ctr">
                    <a:solidFill>
                      <a:schemeClr val="tx1"/>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300"/>
                  </a:spcBef>
                  <a:spcAft>
                    <a:spcPts val="300"/>
                  </a:spcAft>
                  <a:buClr>
                    <a:srgbClr val="000000"/>
                  </a:buClr>
                  <a:buSzTx/>
                  <a:buFont typeface="Arial"/>
                  <a:buNone/>
                  <a:tabLst/>
                  <a:defRPr/>
                </a:pPr>
                <a:r>
                  <a:rPr kumimoji="0" lang="en-US" sz="1000" b="1" i="0" u="none" strike="noStrike" kern="0" cap="none" spc="0" normalizeH="0" baseline="0" noProof="0">
                    <a:ln>
                      <a:noFill/>
                    </a:ln>
                    <a:solidFill>
                      <a:srgbClr val="000000"/>
                    </a:solidFill>
                    <a:effectLst/>
                    <a:uLnTx/>
                    <a:uFillTx/>
                    <a:latin typeface="Arial"/>
                    <a:ea typeface="+mn-ea"/>
                    <a:cs typeface="+mn-cs"/>
                    <a:sym typeface="Arial"/>
                  </a:rPr>
                  <a:t>RNA/DNA</a:t>
                </a:r>
                <a:endParaRPr kumimoji="0" lang="en-US" sz="1000" b="1" i="0" u="none" strike="noStrike" kern="0" cap="none" spc="0" normalizeH="0" baseline="0" noProof="0" dirty="0">
                  <a:ln>
                    <a:noFill/>
                  </a:ln>
                  <a:solidFill>
                    <a:srgbClr val="000000"/>
                  </a:solidFill>
                  <a:effectLst/>
                  <a:uLnTx/>
                  <a:uFillTx/>
                  <a:latin typeface="Arial"/>
                  <a:ea typeface="+mn-ea"/>
                  <a:cs typeface="+mn-cs"/>
                  <a:sym typeface="Arial"/>
                </a:endParaRPr>
              </a:p>
            </p:txBody>
          </p:sp>
          <p:sp>
            <p:nvSpPr>
              <p:cNvPr id="14" name="TextBox 13">
                <a:extLst>
                  <a:ext uri="{FF2B5EF4-FFF2-40B4-BE49-F238E27FC236}">
                    <a16:creationId xmlns:a16="http://schemas.microsoft.com/office/drawing/2014/main" id="{9BD2CE03-F636-4909-A134-210C3FEA7CAC}"/>
                  </a:ext>
                </a:extLst>
              </p:cNvPr>
              <p:cNvSpPr txBox="1"/>
              <p:nvPr/>
            </p:nvSpPr>
            <p:spPr>
              <a:xfrm>
                <a:off x="2448679" y="3509467"/>
                <a:ext cx="3797090" cy="153888"/>
              </a:xfrm>
              <a:prstGeom prst="rect">
                <a:avLst/>
              </a:prstGeom>
            </p:spPr>
            <p:txBody>
              <a:bodyPr vert="horz" wrap="square" lIns="0" tIns="0" rIns="0" bIns="0" rtlCol="0" anchor="t" anchorCtr="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r>
                  <a:rPr lang="en-US" sz="1000" b="1" dirty="0">
                    <a:solidFill>
                      <a:schemeClr val="bg1"/>
                    </a:solidFill>
                  </a:rPr>
                  <a:t>Traditional</a:t>
                </a:r>
              </a:p>
            </p:txBody>
          </p:sp>
          <p:sp>
            <p:nvSpPr>
              <p:cNvPr id="16" name="TextBox 15">
                <a:extLst>
                  <a:ext uri="{FF2B5EF4-FFF2-40B4-BE49-F238E27FC236}">
                    <a16:creationId xmlns:a16="http://schemas.microsoft.com/office/drawing/2014/main" id="{F26AF706-C75C-4D40-8F93-B0F34893651F}"/>
                  </a:ext>
                </a:extLst>
              </p:cNvPr>
              <p:cNvSpPr txBox="1"/>
              <p:nvPr/>
            </p:nvSpPr>
            <p:spPr>
              <a:xfrm>
                <a:off x="7774306" y="3546709"/>
                <a:ext cx="3797090" cy="153888"/>
              </a:xfrm>
              <a:prstGeom prst="rect">
                <a:avLst/>
              </a:prstGeom>
            </p:spPr>
            <p:txBody>
              <a:bodyPr vert="horz" wrap="square" lIns="0" tIns="0" rIns="0" bIns="0" rtlCol="0" anchor="t" anchorCtr="0">
                <a:spAutoFit/>
              </a:bodyPr>
              <a:lstStyle>
                <a:lvl1pPr marL="0" indent="0" defTabSz="914400" eaLnBrk="1" latinLnBrk="0" hangingPunct="1">
                  <a:spcBef>
                    <a:spcPts val="300"/>
                  </a:spcBef>
                  <a:spcAft>
                    <a:spcPts val="300"/>
                  </a:spcAft>
                  <a:buClr>
                    <a:schemeClr val="tx1"/>
                  </a:buClr>
                  <a:buSzPct val="100000"/>
                  <a:buFont typeface="Segoe UI" panose="020B0502040204020203" pitchFamily="34" charset="0"/>
                  <a:buChar char="​"/>
                  <a:defRPr lang="en-US" sz="1600" kern="1200" dirty="0">
                    <a:solidFill>
                      <a:schemeClr val="tx1"/>
                    </a:solidFill>
                    <a:latin typeface="+mn-lt"/>
                    <a:ea typeface="+mn-ea"/>
                    <a:cs typeface="Arial" panose="020B0604020202020204" pitchFamily="34" charset="0"/>
                  </a:defRPr>
                </a:lvl1pPr>
                <a:lvl2pPr marL="228600" indent="-228600" defTabSz="914400" eaLnBrk="1" latinLnBrk="0" hangingPunct="1">
                  <a:spcAft>
                    <a:spcPts val="300"/>
                  </a:spcAft>
                  <a:buClr>
                    <a:schemeClr val="tx1"/>
                  </a:buClr>
                  <a:buSzPct val="110000"/>
                  <a:buFont typeface="Wingdings" panose="05000000000000000000" pitchFamily="2" charset="2"/>
                  <a:buChar char=""/>
                  <a:defRPr lang="en-US" sz="1600" kern="1200" dirty="0">
                    <a:solidFill>
                      <a:schemeClr val="tx1"/>
                    </a:solidFill>
                    <a:latin typeface="+mn-lt"/>
                    <a:ea typeface="+mn-ea"/>
                    <a:cs typeface="+mn-cs"/>
                  </a:defRPr>
                </a:lvl2pPr>
                <a:lvl3pPr marL="438912" indent="-210312" defTabSz="914400" eaLnBrk="1" latinLnBrk="0" hangingPunct="1">
                  <a:spcAft>
                    <a:spcPts val="300"/>
                  </a:spcAft>
                  <a:buClr>
                    <a:schemeClr val="tx1"/>
                  </a:buClr>
                  <a:buSzPct val="110000"/>
                  <a:buFont typeface="Arial" panose="020B0604020202020204" pitchFamily="34" charset="0"/>
                  <a:buChar char="‒"/>
                  <a:defRPr lang="en-US" sz="1600" kern="1200" dirty="0">
                    <a:solidFill>
                      <a:schemeClr val="tx1"/>
                    </a:solidFill>
                    <a:latin typeface="+mn-lt"/>
                    <a:ea typeface="+mn-ea"/>
                    <a:cs typeface="+mn-cs"/>
                  </a:defRPr>
                </a:lvl3pPr>
                <a:lvl4pPr marL="594360" indent="-155448"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4pPr>
                <a:lvl5pPr marL="813816" indent="-146304" defTabSz="914400" eaLnBrk="1" latinLnBrk="0" hangingPunct="1">
                  <a:spcAft>
                    <a:spcPts val="300"/>
                  </a:spcAft>
                  <a:buClr>
                    <a:schemeClr val="tx1"/>
                  </a:buClr>
                  <a:buSzPct val="100000"/>
                  <a:buFont typeface="Arial" panose="020B0604020202020204" pitchFamily="34" charset="0"/>
                  <a:buChar char="̶"/>
                  <a:defRPr lang="en-US" sz="1600" kern="1200" dirty="0">
                    <a:solidFill>
                      <a:schemeClr val="tx1"/>
                    </a:solidFill>
                    <a:latin typeface="+mn-lt"/>
                    <a:ea typeface="+mn-ea"/>
                    <a:cs typeface="+mn-cs"/>
                  </a:defRPr>
                </a:lvl5pPr>
                <a:lvl6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6pPr>
                <a:lvl7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7pPr>
                <a:lvl8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8pPr>
                <a:lvl9pPr marL="1085850" indent="-171450" defTabSz="914400" eaLnBrk="1" latinLnBrk="0" hangingPunct="1">
                  <a:spcAft>
                    <a:spcPts val="300"/>
                  </a:spcAft>
                  <a:buSzPct val="100000"/>
                  <a:buFont typeface="Arial" panose="020B0604020202020204" pitchFamily="34" charset="0"/>
                  <a:buChar char="▫"/>
                  <a:defRPr sz="1600" kern="1200">
                    <a:solidFill>
                      <a:schemeClr val="tx1"/>
                    </a:solidFill>
                    <a:latin typeface="+mn-lt"/>
                    <a:ea typeface="+mn-ea"/>
                    <a:cs typeface="Arial" panose="020B0604020202020204" pitchFamily="34" charset="0"/>
                  </a:defRPr>
                </a:lvl9pPr>
              </a:lstStyle>
              <a:p>
                <a:pPr algn="r"/>
                <a:r>
                  <a:rPr lang="en-US" sz="1000" b="1" dirty="0">
                    <a:solidFill>
                      <a:schemeClr val="bg1"/>
                    </a:solidFill>
                  </a:rPr>
                  <a:t>Innovative</a:t>
                </a:r>
              </a:p>
            </p:txBody>
          </p:sp>
        </p:grpSp>
      </p:grpSp>
      <p:sp>
        <p:nvSpPr>
          <p:cNvPr id="136" name="Freeform: Shape 135">
            <a:extLst>
              <a:ext uri="{FF2B5EF4-FFF2-40B4-BE49-F238E27FC236}">
                <a16:creationId xmlns:a16="http://schemas.microsoft.com/office/drawing/2014/main" id="{5E5CAFCE-CC9C-48D3-915D-0AE4EE30BCD3}"/>
              </a:ext>
            </a:extLst>
          </p:cNvPr>
          <p:cNvSpPr/>
          <p:nvPr/>
        </p:nvSpPr>
        <p:spPr>
          <a:xfrm>
            <a:off x="550333" y="4247074"/>
            <a:ext cx="1570567" cy="212461"/>
          </a:xfrm>
          <a:custGeom>
            <a:avLst/>
            <a:gdLst>
              <a:gd name="connsiteX0" fmla="*/ 0 w 1570567"/>
              <a:gd name="connsiteY0" fmla="*/ 12700 h 287866"/>
              <a:gd name="connsiteX1" fmla="*/ 787400 w 1570567"/>
              <a:gd name="connsiteY1" fmla="*/ 287866 h 287866"/>
              <a:gd name="connsiteX2" fmla="*/ 1570567 w 1570567"/>
              <a:gd name="connsiteY2" fmla="*/ 0 h 287866"/>
            </a:gdLst>
            <a:ahLst/>
            <a:cxnLst>
              <a:cxn ang="0">
                <a:pos x="connsiteX0" y="connsiteY0"/>
              </a:cxn>
              <a:cxn ang="0">
                <a:pos x="connsiteX1" y="connsiteY1"/>
              </a:cxn>
              <a:cxn ang="0">
                <a:pos x="connsiteX2" y="connsiteY2"/>
              </a:cxn>
            </a:cxnLst>
            <a:rect l="l" t="t" r="r" b="b"/>
            <a:pathLst>
              <a:path w="1570567" h="287866">
                <a:moveTo>
                  <a:pt x="0" y="12700"/>
                </a:moveTo>
                <a:lnTo>
                  <a:pt x="787400" y="287866"/>
                </a:lnTo>
                <a:lnTo>
                  <a:pt x="1570567" y="0"/>
                </a:lnTo>
              </a:path>
            </a:pathLst>
          </a:custGeom>
          <a:no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66236D1D-39A1-402E-B1B3-BEDFE81DDEEE}"/>
              </a:ext>
            </a:extLst>
          </p:cNvPr>
          <p:cNvSpPr/>
          <p:nvPr/>
        </p:nvSpPr>
        <p:spPr>
          <a:xfrm>
            <a:off x="550333" y="2980725"/>
            <a:ext cx="1570567" cy="212461"/>
          </a:xfrm>
          <a:custGeom>
            <a:avLst/>
            <a:gdLst>
              <a:gd name="connsiteX0" fmla="*/ 0 w 1570567"/>
              <a:gd name="connsiteY0" fmla="*/ 12700 h 287866"/>
              <a:gd name="connsiteX1" fmla="*/ 787400 w 1570567"/>
              <a:gd name="connsiteY1" fmla="*/ 287866 h 287866"/>
              <a:gd name="connsiteX2" fmla="*/ 1570567 w 1570567"/>
              <a:gd name="connsiteY2" fmla="*/ 0 h 287866"/>
            </a:gdLst>
            <a:ahLst/>
            <a:cxnLst>
              <a:cxn ang="0">
                <a:pos x="connsiteX0" y="connsiteY0"/>
              </a:cxn>
              <a:cxn ang="0">
                <a:pos x="connsiteX1" y="connsiteY1"/>
              </a:cxn>
              <a:cxn ang="0">
                <a:pos x="connsiteX2" y="connsiteY2"/>
              </a:cxn>
            </a:cxnLst>
            <a:rect l="l" t="t" r="r" b="b"/>
            <a:pathLst>
              <a:path w="1570567" h="287866">
                <a:moveTo>
                  <a:pt x="0" y="12700"/>
                </a:moveTo>
                <a:lnTo>
                  <a:pt x="787400" y="287866"/>
                </a:lnTo>
                <a:lnTo>
                  <a:pt x="1570567" y="0"/>
                </a:lnTo>
              </a:path>
            </a:pathLst>
          </a:custGeom>
          <a:noFill/>
          <a:ln w="19050" cap="sq">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33176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202469FE-23EC-455F-8C39-35B74A83989D}"/>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11" imgW="395" imgH="396" progId="TCLayout.ActiveDocument.1">
                  <p:embed/>
                </p:oleObj>
              </mc:Choice>
              <mc:Fallback>
                <p:oleObj name="think-cell Slide" r:id="rId11" imgW="395" imgH="396" progId="TCLayout.ActiveDocument.1">
                  <p:embed/>
                  <p:pic>
                    <p:nvPicPr>
                      <p:cNvPr id="6" name="Object 6" hidden="1">
                        <a:extLst>
                          <a:ext uri="{FF2B5EF4-FFF2-40B4-BE49-F238E27FC236}">
                            <a16:creationId xmlns:a16="http://schemas.microsoft.com/office/drawing/2014/main" id="{202469FE-23EC-455F-8C39-35B74A83989D}"/>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sp>
        <p:nvSpPr>
          <p:cNvPr id="51" name="TextBox 50">
            <a:extLst>
              <a:ext uri="{FF2B5EF4-FFF2-40B4-BE49-F238E27FC236}">
                <a16:creationId xmlns:a16="http://schemas.microsoft.com/office/drawing/2014/main" id="{6C1B214E-B989-4630-9A5C-2DEF7CE2B48D}"/>
              </a:ext>
            </a:extLst>
          </p:cNvPr>
          <p:cNvSpPr txBox="1">
            <a:spLocks/>
          </p:cNvSpPr>
          <p:nvPr>
            <p:custDataLst>
              <p:tags r:id="rId2"/>
            </p:custDataLst>
          </p:nvPr>
        </p:nvSpPr>
        <p:spPr>
          <a:xfrm>
            <a:off x="8950219" y="3507346"/>
            <a:ext cx="2834236" cy="1292662"/>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rPr>
              <a:t>Building the continent’s workforce by investing in the development critical manufacturing skills and capabilities and local R&amp;D capabilities to develop new and improve existing products</a:t>
            </a:r>
          </a:p>
          <a:p>
            <a:pPr marL="0" marR="0" lvl="0" indent="0" algn="l" defTabSz="914400" rtl="0" eaLnBrk="1" fontAlgn="auto" latinLnBrk="0" hangingPunct="1">
              <a:lnSpc>
                <a:spcPct val="100000"/>
              </a:lnSpc>
              <a:spcBef>
                <a:spcPts val="0"/>
              </a:spcBef>
              <a:spcAft>
                <a:spcPts val="0"/>
              </a:spcAft>
              <a:buClr>
                <a:srgbClr val="000000"/>
              </a:buClr>
              <a:buSzPct val="100000"/>
              <a:buFont typeface="Segoe UI" panose="020B0502040204020203" pitchFamily="34" charset="0"/>
              <a:buNone/>
              <a:tabLst/>
              <a:defRPr/>
            </a:pPr>
            <a:r>
              <a:rPr lang="en-US" sz="1200" dirty="0">
                <a:latin typeface="Arial"/>
                <a:sym typeface="Arial"/>
              </a:rPr>
              <a:t>-- </a:t>
            </a:r>
            <a:r>
              <a:rPr lang="en-US" sz="1200" i="1" dirty="0">
                <a:latin typeface="Arial"/>
                <a:sym typeface="Arial"/>
              </a:rPr>
              <a:t>Considered as two bold programs: Talent and R&amp;D --</a:t>
            </a:r>
            <a:endParaRPr kumimoji="0" lang="en-US" sz="1200" b="0" i="1" u="none" strike="noStrike" kern="1200" cap="none" spc="0" normalizeH="0" baseline="0" noProof="0" dirty="0">
              <a:ln>
                <a:noFill/>
              </a:ln>
              <a:effectLst/>
              <a:uLnTx/>
              <a:uFillTx/>
              <a:latin typeface="Arial"/>
              <a:sym typeface="Arial"/>
            </a:endParaRPr>
          </a:p>
        </p:txBody>
      </p:sp>
      <p:sp>
        <p:nvSpPr>
          <p:cNvPr id="4" name="2. Slide Title">
            <a:extLst>
              <a:ext uri="{FF2B5EF4-FFF2-40B4-BE49-F238E27FC236}">
                <a16:creationId xmlns:a16="http://schemas.microsoft.com/office/drawing/2014/main" id="{0A8DB9DE-830D-440C-86B0-47584E3014CE}"/>
              </a:ext>
            </a:extLst>
          </p:cNvPr>
          <p:cNvSpPr>
            <a:spLocks noGrp="1"/>
          </p:cNvSpPr>
          <p:nvPr>
            <p:ph type="title"/>
            <p:custDataLst>
              <p:tags r:id="rId3"/>
            </p:custDataLst>
          </p:nvPr>
        </p:nvSpPr>
        <p:spPr>
          <a:xfrm>
            <a:off x="554737" y="433951"/>
            <a:ext cx="8559767" cy="731520"/>
          </a:xfrm>
        </p:spPr>
        <p:txBody>
          <a:bodyPr vert="horz"/>
          <a:lstStyle/>
          <a:p>
            <a:pPr>
              <a:lnSpc>
                <a:spcPct val="90000"/>
              </a:lnSpc>
            </a:pPr>
            <a:r>
              <a:rPr lang="en-US" dirty="0"/>
              <a:t>The PAVM taskforce defined 8 bold programs to support the vaccine manufacturing ecosystem and continental strategy</a:t>
            </a:r>
          </a:p>
        </p:txBody>
      </p:sp>
      <p:sp>
        <p:nvSpPr>
          <p:cNvPr id="27" name="Oval 26">
            <a:extLst>
              <a:ext uri="{FF2B5EF4-FFF2-40B4-BE49-F238E27FC236}">
                <a16:creationId xmlns:a16="http://schemas.microsoft.com/office/drawing/2014/main" id="{13EB8690-30B8-4A7B-BA0B-9775CDE8585E}"/>
              </a:ext>
            </a:extLst>
          </p:cNvPr>
          <p:cNvSpPr/>
          <p:nvPr/>
        </p:nvSpPr>
        <p:spPr>
          <a:xfrm>
            <a:off x="4828391" y="2902864"/>
            <a:ext cx="2355501" cy="2355499"/>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35" name="CustomIcon">
            <a:extLst>
              <a:ext uri="{FF2B5EF4-FFF2-40B4-BE49-F238E27FC236}">
                <a16:creationId xmlns:a16="http://schemas.microsoft.com/office/drawing/2014/main" id="{2ABB1F9F-38D4-4E96-85D3-C6188EF34C96}"/>
              </a:ext>
            </a:extLst>
          </p:cNvPr>
          <p:cNvPicPr>
            <a:picLocks noChangeAspect="1"/>
          </p:cNvPicPr>
          <p:nvPr>
            <p:custDataLst>
              <p:tags r:id="rId4"/>
            </p:custDataLst>
          </p:nvPr>
        </p:nvPicPr>
        <p:blipFill>
          <a:blip r:embed="rId13" cstate="email">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5927970" y="3279430"/>
            <a:ext cx="539434" cy="539435"/>
          </a:xfrm>
          <a:prstGeom prst="rect">
            <a:avLst/>
          </a:prstGeom>
        </p:spPr>
      </p:pic>
      <p:grpSp>
        <p:nvGrpSpPr>
          <p:cNvPr id="56" name="Group 55">
            <a:extLst>
              <a:ext uri="{FF2B5EF4-FFF2-40B4-BE49-F238E27FC236}">
                <a16:creationId xmlns:a16="http://schemas.microsoft.com/office/drawing/2014/main" id="{DAEE2A19-67B1-48E8-B403-80B8F08AF794}"/>
              </a:ext>
            </a:extLst>
          </p:cNvPr>
          <p:cNvGrpSpPr/>
          <p:nvPr/>
        </p:nvGrpSpPr>
        <p:grpSpPr>
          <a:xfrm>
            <a:off x="3605175" y="1789638"/>
            <a:ext cx="5185024" cy="4489284"/>
            <a:chOff x="3413629" y="1874072"/>
            <a:chExt cx="5185024" cy="4489284"/>
          </a:xfrm>
        </p:grpSpPr>
        <p:sp>
          <p:nvSpPr>
            <p:cNvPr id="21" name="Freeform 21">
              <a:extLst>
                <a:ext uri="{FF2B5EF4-FFF2-40B4-BE49-F238E27FC236}">
                  <a16:creationId xmlns:a16="http://schemas.microsoft.com/office/drawing/2014/main" id="{79BFCBFA-1AFA-42CB-BEE2-58167A64B7E1}"/>
                </a:ext>
              </a:extLst>
            </p:cNvPr>
            <p:cNvSpPr/>
            <p:nvPr/>
          </p:nvSpPr>
          <p:spPr>
            <a:xfrm>
              <a:off x="4288305" y="1874072"/>
              <a:ext cx="1666637" cy="1676051"/>
            </a:xfrm>
            <a:custGeom>
              <a:avLst/>
              <a:gdLst>
                <a:gd name="connsiteX0" fmla="*/ 874322 w 3456476"/>
                <a:gd name="connsiteY0" fmla="*/ 0 h 3476003"/>
                <a:gd name="connsiteX1" fmla="*/ 3456475 w 3456476"/>
                <a:gd name="connsiteY1" fmla="*/ 481535 h 3476003"/>
                <a:gd name="connsiteX2" fmla="*/ 3456476 w 3456476"/>
                <a:gd name="connsiteY2" fmla="*/ 2480209 h 3476003"/>
                <a:gd name="connsiteX3" fmla="*/ 3338706 w 3456476"/>
                <a:gd name="connsiteY3" fmla="*/ 2486156 h 3476003"/>
                <a:gd name="connsiteX4" fmla="*/ 1753677 w 3456476"/>
                <a:gd name="connsiteY4" fmla="*/ 3436181 h 3476003"/>
                <a:gd name="connsiteX5" fmla="*/ 1729485 w 3456476"/>
                <a:gd name="connsiteY5" fmla="*/ 3476003 h 3476003"/>
                <a:gd name="connsiteX6" fmla="*/ 0 w 3456476"/>
                <a:gd name="connsiteY6" fmla="*/ 2477484 h 3476003"/>
                <a:gd name="connsiteX7" fmla="*/ 874322 w 3456476"/>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6" h="3476003">
                  <a:moveTo>
                    <a:pt x="874322" y="0"/>
                  </a:moveTo>
                  <a:lnTo>
                    <a:pt x="3456475" y="481535"/>
                  </a:lnTo>
                  <a:lnTo>
                    <a:pt x="3456476" y="2480209"/>
                  </a:lnTo>
                  <a:lnTo>
                    <a:pt x="3338706" y="2486156"/>
                  </a:lnTo>
                  <a:cubicBezTo>
                    <a:pt x="2679043" y="2553148"/>
                    <a:pt x="2106314" y="2914209"/>
                    <a:pt x="1753677" y="3436181"/>
                  </a:cubicBezTo>
                  <a:lnTo>
                    <a:pt x="1729485" y="3476003"/>
                  </a:lnTo>
                  <a:lnTo>
                    <a:pt x="0" y="2477484"/>
                  </a:lnTo>
                  <a:lnTo>
                    <a:pt x="874322" y="0"/>
                  </a:lnTo>
                  <a:close/>
                </a:path>
              </a:pathLst>
            </a:custGeom>
            <a:solidFill>
              <a:srgbClr val="6B98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Freeform 20">
              <a:extLst>
                <a:ext uri="{FF2B5EF4-FFF2-40B4-BE49-F238E27FC236}">
                  <a16:creationId xmlns:a16="http://schemas.microsoft.com/office/drawing/2014/main" id="{AC6C1D75-810C-4E93-A520-515EF3361663}"/>
                </a:ext>
              </a:extLst>
            </p:cNvPr>
            <p:cNvSpPr/>
            <p:nvPr/>
          </p:nvSpPr>
          <p:spPr>
            <a:xfrm>
              <a:off x="6056348" y="1874072"/>
              <a:ext cx="1667459" cy="1676051"/>
            </a:xfrm>
            <a:custGeom>
              <a:avLst/>
              <a:gdLst>
                <a:gd name="connsiteX0" fmla="*/ 2584207 w 3458182"/>
                <a:gd name="connsiteY0" fmla="*/ 0 h 3476003"/>
                <a:gd name="connsiteX1" fmla="*/ 3458182 w 3458182"/>
                <a:gd name="connsiteY1" fmla="*/ 2476499 h 3476003"/>
                <a:gd name="connsiteX2" fmla="*/ 1726990 w 3458182"/>
                <a:gd name="connsiteY2" fmla="*/ 3476003 h 3476003"/>
                <a:gd name="connsiteX3" fmla="*/ 1702798 w 3458182"/>
                <a:gd name="connsiteY3" fmla="*/ 3436181 h 3476003"/>
                <a:gd name="connsiteX4" fmla="*/ 117769 w 3458182"/>
                <a:gd name="connsiteY4" fmla="*/ 2486156 h 3476003"/>
                <a:gd name="connsiteX5" fmla="*/ 1 w 3458182"/>
                <a:gd name="connsiteY5" fmla="*/ 2480209 h 3476003"/>
                <a:gd name="connsiteX6" fmla="*/ 0 w 3458182"/>
                <a:gd name="connsiteY6" fmla="*/ 481918 h 3476003"/>
                <a:gd name="connsiteX7" fmla="*/ 2584207 w 3458182"/>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2" h="3476003">
                  <a:moveTo>
                    <a:pt x="2584207" y="0"/>
                  </a:moveTo>
                  <a:lnTo>
                    <a:pt x="3458182" y="2476499"/>
                  </a:lnTo>
                  <a:lnTo>
                    <a:pt x="1726990" y="3476003"/>
                  </a:lnTo>
                  <a:lnTo>
                    <a:pt x="1702798" y="3436181"/>
                  </a:lnTo>
                  <a:cubicBezTo>
                    <a:pt x="1350161" y="2914209"/>
                    <a:pt x="777432" y="2553148"/>
                    <a:pt x="117769" y="2486156"/>
                  </a:cubicBezTo>
                  <a:lnTo>
                    <a:pt x="1" y="2480209"/>
                  </a:lnTo>
                  <a:lnTo>
                    <a:pt x="0" y="481918"/>
                  </a:lnTo>
                  <a:lnTo>
                    <a:pt x="2584207" y="0"/>
                  </a:lnTo>
                  <a:close/>
                </a:path>
              </a:pathLst>
            </a:custGeom>
            <a:solidFill>
              <a:srgbClr val="303D2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3" name="Freeform 16">
              <a:extLst>
                <a:ext uri="{FF2B5EF4-FFF2-40B4-BE49-F238E27FC236}">
                  <a16:creationId xmlns:a16="http://schemas.microsoft.com/office/drawing/2014/main" id="{80B7D4E2-60F8-4180-8907-EA13F2DC3C1D}"/>
                </a:ext>
              </a:extLst>
            </p:cNvPr>
            <p:cNvSpPr/>
            <p:nvPr/>
          </p:nvSpPr>
          <p:spPr>
            <a:xfrm>
              <a:off x="6939840" y="3156086"/>
              <a:ext cx="1658813" cy="1925255"/>
            </a:xfrm>
            <a:custGeom>
              <a:avLst/>
              <a:gdLst>
                <a:gd name="connsiteX0" fmla="*/ 1730758 w 3440250"/>
                <a:gd name="connsiteY0" fmla="*/ 0 h 3992832"/>
                <a:gd name="connsiteX1" fmla="*/ 3440250 w 3440250"/>
                <a:gd name="connsiteY1" fmla="*/ 1996416 h 3992832"/>
                <a:gd name="connsiteX2" fmla="*/ 1730758 w 3440250"/>
                <a:gd name="connsiteY2" fmla="*/ 3992832 h 3992832"/>
                <a:gd name="connsiteX3" fmla="*/ 0 w 3440250"/>
                <a:gd name="connsiteY3" fmla="*/ 2993578 h 3992832"/>
                <a:gd name="connsiteX4" fmla="*/ 71529 w 3440250"/>
                <a:gd name="connsiteY4" fmla="*/ 2845094 h 3992832"/>
                <a:gd name="connsiteX5" fmla="*/ 242869 w 3440250"/>
                <a:gd name="connsiteY5" fmla="*/ 1996416 h 3992832"/>
                <a:gd name="connsiteX6" fmla="*/ 71529 w 3440250"/>
                <a:gd name="connsiteY6" fmla="*/ 1147738 h 3992832"/>
                <a:gd name="connsiteX7" fmla="*/ 0 w 3440250"/>
                <a:gd name="connsiteY7" fmla="*/ 999253 h 3992832"/>
                <a:gd name="connsiteX8" fmla="*/ 1730758 w 3440250"/>
                <a:gd name="connsiteY8" fmla="*/ 0 h 3992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40250" h="3992832">
                  <a:moveTo>
                    <a:pt x="1730758" y="0"/>
                  </a:moveTo>
                  <a:lnTo>
                    <a:pt x="3440250" y="1996416"/>
                  </a:lnTo>
                  <a:lnTo>
                    <a:pt x="1730758" y="3992832"/>
                  </a:lnTo>
                  <a:lnTo>
                    <a:pt x="0" y="2993578"/>
                  </a:lnTo>
                  <a:lnTo>
                    <a:pt x="71529" y="2845094"/>
                  </a:lnTo>
                  <a:cubicBezTo>
                    <a:pt x="181859" y="2584244"/>
                    <a:pt x="242869" y="2297455"/>
                    <a:pt x="242869" y="1996416"/>
                  </a:cubicBezTo>
                  <a:cubicBezTo>
                    <a:pt x="242869" y="1695377"/>
                    <a:pt x="181859" y="1408588"/>
                    <a:pt x="71529" y="1147738"/>
                  </a:cubicBezTo>
                  <a:lnTo>
                    <a:pt x="0" y="999253"/>
                  </a:lnTo>
                  <a:lnTo>
                    <a:pt x="1730758" y="0"/>
                  </a:lnTo>
                  <a:close/>
                </a:path>
              </a:pathLst>
            </a:custGeom>
            <a:solidFill>
              <a:srgbClr val="DED1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4" name="Freeform 15">
              <a:extLst>
                <a:ext uri="{FF2B5EF4-FFF2-40B4-BE49-F238E27FC236}">
                  <a16:creationId xmlns:a16="http://schemas.microsoft.com/office/drawing/2014/main" id="{368F5D4D-EE06-4685-918A-CF19E7053D9A}"/>
                </a:ext>
              </a:extLst>
            </p:cNvPr>
            <p:cNvSpPr/>
            <p:nvPr/>
          </p:nvSpPr>
          <p:spPr>
            <a:xfrm>
              <a:off x="3413629" y="3156469"/>
              <a:ext cx="1657821" cy="1924489"/>
            </a:xfrm>
            <a:custGeom>
              <a:avLst/>
              <a:gdLst>
                <a:gd name="connsiteX0" fmla="*/ 1708813 w 3438196"/>
                <a:gd name="connsiteY0" fmla="*/ 0 h 3991245"/>
                <a:gd name="connsiteX1" fmla="*/ 3438196 w 3438196"/>
                <a:gd name="connsiteY1" fmla="*/ 998460 h 3991245"/>
                <a:gd name="connsiteX2" fmla="*/ 3366667 w 3438196"/>
                <a:gd name="connsiteY2" fmla="*/ 1146945 h 3991245"/>
                <a:gd name="connsiteX3" fmla="*/ 3195327 w 3438196"/>
                <a:gd name="connsiteY3" fmla="*/ 1995623 h 3991245"/>
                <a:gd name="connsiteX4" fmla="*/ 3366667 w 3438196"/>
                <a:gd name="connsiteY4" fmla="*/ 2844301 h 3991245"/>
                <a:gd name="connsiteX5" fmla="*/ 3438196 w 3438196"/>
                <a:gd name="connsiteY5" fmla="*/ 2992785 h 3991245"/>
                <a:gd name="connsiteX6" fmla="*/ 1708812 w 3438196"/>
                <a:gd name="connsiteY6" fmla="*/ 3991245 h 3991245"/>
                <a:gd name="connsiteX7" fmla="*/ 0 w 3438196"/>
                <a:gd name="connsiteY7" fmla="*/ 1995623 h 3991245"/>
                <a:gd name="connsiteX8" fmla="*/ 1708813 w 3438196"/>
                <a:gd name="connsiteY8" fmla="*/ 0 h 3991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38196" h="3991245">
                  <a:moveTo>
                    <a:pt x="1708813" y="0"/>
                  </a:moveTo>
                  <a:lnTo>
                    <a:pt x="3438196" y="998460"/>
                  </a:lnTo>
                  <a:lnTo>
                    <a:pt x="3366667" y="1146945"/>
                  </a:lnTo>
                  <a:cubicBezTo>
                    <a:pt x="3256337" y="1407795"/>
                    <a:pt x="3195327" y="1694584"/>
                    <a:pt x="3195327" y="1995623"/>
                  </a:cubicBezTo>
                  <a:cubicBezTo>
                    <a:pt x="3195327" y="2296662"/>
                    <a:pt x="3256337" y="2583451"/>
                    <a:pt x="3366667" y="2844301"/>
                  </a:cubicBezTo>
                  <a:lnTo>
                    <a:pt x="3438196" y="2992785"/>
                  </a:lnTo>
                  <a:lnTo>
                    <a:pt x="1708812" y="3991245"/>
                  </a:lnTo>
                  <a:lnTo>
                    <a:pt x="0" y="1995623"/>
                  </a:lnTo>
                  <a:lnTo>
                    <a:pt x="1708813" y="0"/>
                  </a:lnTo>
                  <a:close/>
                </a:path>
              </a:pathLst>
            </a:custGeom>
            <a:solidFill>
              <a:srgbClr val="4D6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5" name="Freeform 14">
              <a:extLst>
                <a:ext uri="{FF2B5EF4-FFF2-40B4-BE49-F238E27FC236}">
                  <a16:creationId xmlns:a16="http://schemas.microsoft.com/office/drawing/2014/main" id="{16B3BE5E-B114-4885-A6DF-B8989E26A07D}"/>
                </a:ext>
              </a:extLst>
            </p:cNvPr>
            <p:cNvSpPr/>
            <p:nvPr/>
          </p:nvSpPr>
          <p:spPr>
            <a:xfrm>
              <a:off x="4288305" y="4687305"/>
              <a:ext cx="1666637" cy="1676051"/>
            </a:xfrm>
            <a:custGeom>
              <a:avLst/>
              <a:gdLst>
                <a:gd name="connsiteX0" fmla="*/ 1729485 w 3456477"/>
                <a:gd name="connsiteY0" fmla="*/ 0 h 3476003"/>
                <a:gd name="connsiteX1" fmla="*/ 1753678 w 3456477"/>
                <a:gd name="connsiteY1" fmla="*/ 39822 h 3476003"/>
                <a:gd name="connsiteX2" fmla="*/ 3338707 w 3456477"/>
                <a:gd name="connsiteY2" fmla="*/ 989847 h 3476003"/>
                <a:gd name="connsiteX3" fmla="*/ 3456477 w 3456477"/>
                <a:gd name="connsiteY3" fmla="*/ 995794 h 3476003"/>
                <a:gd name="connsiteX4" fmla="*/ 3456476 w 3456477"/>
                <a:gd name="connsiteY4" fmla="*/ 2994468 h 3476003"/>
                <a:gd name="connsiteX5" fmla="*/ 874323 w 3456477"/>
                <a:gd name="connsiteY5" fmla="*/ 3476003 h 3476003"/>
                <a:gd name="connsiteX6" fmla="*/ 0 w 3456477"/>
                <a:gd name="connsiteY6" fmla="*/ 998518 h 3476003"/>
                <a:gd name="connsiteX7" fmla="*/ 1729485 w 3456477"/>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6477" h="3476003">
                  <a:moveTo>
                    <a:pt x="1729485" y="0"/>
                  </a:moveTo>
                  <a:lnTo>
                    <a:pt x="1753678" y="39822"/>
                  </a:lnTo>
                  <a:cubicBezTo>
                    <a:pt x="2106315" y="561794"/>
                    <a:pt x="2679044" y="922855"/>
                    <a:pt x="3338707" y="989847"/>
                  </a:cubicBezTo>
                  <a:lnTo>
                    <a:pt x="3456477" y="995794"/>
                  </a:lnTo>
                  <a:lnTo>
                    <a:pt x="3456476" y="2994468"/>
                  </a:lnTo>
                  <a:lnTo>
                    <a:pt x="874323" y="3476003"/>
                  </a:lnTo>
                  <a:lnTo>
                    <a:pt x="0" y="998518"/>
                  </a:lnTo>
                  <a:lnTo>
                    <a:pt x="1729485" y="0"/>
                  </a:lnTo>
                  <a:close/>
                </a:path>
              </a:pathLst>
            </a:custGeom>
            <a:solidFill>
              <a:srgbClr val="836C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Freeform 13">
              <a:extLst>
                <a:ext uri="{FF2B5EF4-FFF2-40B4-BE49-F238E27FC236}">
                  <a16:creationId xmlns:a16="http://schemas.microsoft.com/office/drawing/2014/main" id="{97E7A40D-DA57-423B-BF56-172B4B33ABBA}"/>
                </a:ext>
              </a:extLst>
            </p:cNvPr>
            <p:cNvSpPr/>
            <p:nvPr/>
          </p:nvSpPr>
          <p:spPr>
            <a:xfrm>
              <a:off x="6056350" y="4687305"/>
              <a:ext cx="1667459" cy="1676051"/>
            </a:xfrm>
            <a:custGeom>
              <a:avLst/>
              <a:gdLst>
                <a:gd name="connsiteX0" fmla="*/ 1726990 w 3458181"/>
                <a:gd name="connsiteY0" fmla="*/ 0 h 3476003"/>
                <a:gd name="connsiteX1" fmla="*/ 3458181 w 3458181"/>
                <a:gd name="connsiteY1" fmla="*/ 999504 h 3476003"/>
                <a:gd name="connsiteX2" fmla="*/ 2584206 w 3458181"/>
                <a:gd name="connsiteY2" fmla="*/ 3476003 h 3476003"/>
                <a:gd name="connsiteX3" fmla="*/ 0 w 3458181"/>
                <a:gd name="connsiteY3" fmla="*/ 2994085 h 3476003"/>
                <a:gd name="connsiteX4" fmla="*/ 0 w 3458181"/>
                <a:gd name="connsiteY4" fmla="*/ 995794 h 3476003"/>
                <a:gd name="connsiteX5" fmla="*/ 117768 w 3458181"/>
                <a:gd name="connsiteY5" fmla="*/ 989847 h 3476003"/>
                <a:gd name="connsiteX6" fmla="*/ 1702797 w 3458181"/>
                <a:gd name="connsiteY6" fmla="*/ 39822 h 3476003"/>
                <a:gd name="connsiteX7" fmla="*/ 1726990 w 3458181"/>
                <a:gd name="connsiteY7" fmla="*/ 0 h 3476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58181" h="3476003">
                  <a:moveTo>
                    <a:pt x="1726990" y="0"/>
                  </a:moveTo>
                  <a:lnTo>
                    <a:pt x="3458181" y="999504"/>
                  </a:lnTo>
                  <a:lnTo>
                    <a:pt x="2584206" y="3476003"/>
                  </a:lnTo>
                  <a:lnTo>
                    <a:pt x="0" y="2994085"/>
                  </a:lnTo>
                  <a:lnTo>
                    <a:pt x="0" y="995794"/>
                  </a:lnTo>
                  <a:lnTo>
                    <a:pt x="117768" y="989847"/>
                  </a:lnTo>
                  <a:cubicBezTo>
                    <a:pt x="777431" y="922855"/>
                    <a:pt x="1350160" y="561794"/>
                    <a:pt x="1702797" y="39822"/>
                  </a:cubicBezTo>
                  <a:lnTo>
                    <a:pt x="1726990" y="0"/>
                  </a:lnTo>
                  <a:close/>
                </a:path>
              </a:pathLst>
            </a:cu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000000"/>
                </a:solidFill>
                <a:effectLst/>
                <a:uLnTx/>
                <a:uFillTx/>
                <a:latin typeface="Arial"/>
                <a:ea typeface="+mn-ea"/>
                <a:cs typeface="+mn-cs"/>
              </a:endParaRPr>
            </a:p>
          </p:txBody>
        </p:sp>
        <p:pic>
          <p:nvPicPr>
            <p:cNvPr id="28" name="CustomIcon">
              <a:extLst>
                <a:ext uri="{FF2B5EF4-FFF2-40B4-BE49-F238E27FC236}">
                  <a16:creationId xmlns:a16="http://schemas.microsoft.com/office/drawing/2014/main" id="{1A12AA0C-10E3-47B8-9B03-07663F9997E8}"/>
                </a:ext>
              </a:extLst>
            </p:cNvPr>
            <p:cNvPicPr>
              <a:picLocks/>
            </p:cNvPicPr>
            <p:nvPr>
              <p:custDataLst>
                <p:tags r:id="rId5"/>
              </p:custDataLst>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4859760" y="2278503"/>
              <a:ext cx="685064" cy="661327"/>
            </a:xfrm>
            <a:prstGeom prst="rect">
              <a:avLst/>
            </a:prstGeom>
          </p:spPr>
        </p:pic>
        <p:pic>
          <p:nvPicPr>
            <p:cNvPr id="29" name="CustomIcon">
              <a:extLst>
                <a:ext uri="{FF2B5EF4-FFF2-40B4-BE49-F238E27FC236}">
                  <a16:creationId xmlns:a16="http://schemas.microsoft.com/office/drawing/2014/main" id="{01C45937-48FE-43D3-ACED-576270CF530F}"/>
                </a:ext>
              </a:extLst>
            </p:cNvPr>
            <p:cNvPicPr>
              <a:picLocks/>
            </p:cNvPicPr>
            <p:nvPr>
              <p:custDataLst>
                <p:tags r:id="rId6"/>
              </p:custDataLst>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6511109" y="2274678"/>
              <a:ext cx="685064" cy="661327"/>
            </a:xfrm>
            <a:prstGeom prst="rect">
              <a:avLst/>
            </a:prstGeom>
          </p:spPr>
        </p:pic>
        <p:pic>
          <p:nvPicPr>
            <p:cNvPr id="30" name="Graphic 29">
              <a:extLst>
                <a:ext uri="{FF2B5EF4-FFF2-40B4-BE49-F238E27FC236}">
                  <a16:creationId xmlns:a16="http://schemas.microsoft.com/office/drawing/2014/main" id="{A527A9FE-E19C-4D7E-BCAB-ED0FF19B253D}"/>
                </a:ext>
              </a:extLst>
            </p:cNvPr>
            <p:cNvPicPr>
              <a:picLocks/>
            </p:cNvPicPr>
            <p:nvPr/>
          </p:nvPicPr>
          <p:blipFill>
            <a:blip r:embed="rId19">
              <a:extLst>
                <a:ext uri="{28A0092B-C50C-407E-A947-70E740481C1C}">
                  <a14:useLocalDpi xmlns:a14="http://schemas.microsoft.com/office/drawing/2010/main"/>
                </a:ext>
                <a:ext uri="{96DAC541-7B7A-43D3-8B79-37D633B846F1}">
                  <asvg:svgBlip xmlns:asvg="http://schemas.microsoft.com/office/drawing/2016/SVG/main" r:embed="rId20"/>
                </a:ext>
              </a:extLst>
            </a:blip>
            <a:stretch>
              <a:fillRect/>
            </a:stretch>
          </p:blipFill>
          <p:spPr>
            <a:xfrm>
              <a:off x="4741409" y="5251833"/>
              <a:ext cx="685064" cy="661327"/>
            </a:xfrm>
            <a:prstGeom prst="rect">
              <a:avLst/>
            </a:prstGeom>
          </p:spPr>
        </p:pic>
        <p:pic>
          <p:nvPicPr>
            <p:cNvPr id="31" name="Graphic 30">
              <a:extLst>
                <a:ext uri="{FF2B5EF4-FFF2-40B4-BE49-F238E27FC236}">
                  <a16:creationId xmlns:a16="http://schemas.microsoft.com/office/drawing/2014/main" id="{F1A551E6-BA3A-42B5-999B-A06CC17B10B8}"/>
                </a:ext>
              </a:extLst>
            </p:cNvPr>
            <p:cNvPicPr>
              <a:picLocks/>
            </p:cNvPicPr>
            <p:nvPr/>
          </p:nvPicPr>
          <p:blipFill>
            <a:blip r:embed="rId21">
              <a:extLst>
                <a:ext uri="{96DAC541-7B7A-43D3-8B79-37D633B846F1}">
                  <asvg:svgBlip xmlns:asvg="http://schemas.microsoft.com/office/drawing/2016/SVG/main" r:embed="rId22"/>
                </a:ext>
              </a:extLst>
            </a:blip>
            <a:stretch>
              <a:fillRect/>
            </a:stretch>
          </p:blipFill>
          <p:spPr>
            <a:xfrm>
              <a:off x="7381275" y="3749553"/>
              <a:ext cx="753569" cy="661327"/>
            </a:xfrm>
            <a:prstGeom prst="rect">
              <a:avLst/>
            </a:prstGeom>
          </p:spPr>
        </p:pic>
        <p:pic>
          <p:nvPicPr>
            <p:cNvPr id="32" name="CustomIcon">
              <a:extLst>
                <a:ext uri="{FF2B5EF4-FFF2-40B4-BE49-F238E27FC236}">
                  <a16:creationId xmlns:a16="http://schemas.microsoft.com/office/drawing/2014/main" id="{6849D3F5-5188-41FD-B317-9A81CE509973}"/>
                </a:ext>
              </a:extLst>
            </p:cNvPr>
            <p:cNvPicPr>
              <a:picLocks/>
            </p:cNvPicPr>
            <p:nvPr>
              <p:custDataLst>
                <p:tags r:id="rId7"/>
              </p:custDataLst>
            </p:nvPr>
          </p:nvPicPr>
          <p:blipFill>
            <a:blip r:embed="rId23">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a:off x="6572365" y="5258204"/>
              <a:ext cx="685064" cy="661327"/>
            </a:xfrm>
            <a:prstGeom prst="rect">
              <a:avLst/>
            </a:prstGeom>
          </p:spPr>
        </p:pic>
        <p:pic>
          <p:nvPicPr>
            <p:cNvPr id="36" name="CustomIcon">
              <a:extLst>
                <a:ext uri="{FF2B5EF4-FFF2-40B4-BE49-F238E27FC236}">
                  <a16:creationId xmlns:a16="http://schemas.microsoft.com/office/drawing/2014/main" id="{F8B777C8-7060-4B38-B14A-73608462CC7F}"/>
                </a:ext>
              </a:extLst>
            </p:cNvPr>
            <p:cNvPicPr>
              <a:picLocks/>
            </p:cNvPicPr>
            <p:nvPr>
              <p:custDataLst>
                <p:tags r:id="rId8"/>
              </p:custDataLst>
            </p:nvPr>
          </p:nvPicPr>
          <p:blipFill>
            <a:blip r:embed="rId25">
              <a:extLst>
                <a:ext uri="{28A0092B-C50C-407E-A947-70E740481C1C}">
                  <a14:useLocalDpi xmlns:a14="http://schemas.microsoft.com/office/drawing/2010/main"/>
                </a:ext>
                <a:ext uri="{96DAC541-7B7A-43D3-8B79-37D633B846F1}">
                  <asvg:svgBlip xmlns:asvg="http://schemas.microsoft.com/office/drawing/2016/SVG/main" r:embed="rId26"/>
                </a:ext>
              </a:extLst>
            </a:blip>
            <a:stretch>
              <a:fillRect/>
            </a:stretch>
          </p:blipFill>
          <p:spPr>
            <a:xfrm>
              <a:off x="3970920" y="3794873"/>
              <a:ext cx="685064" cy="661327"/>
            </a:xfrm>
            <a:prstGeom prst="rect">
              <a:avLst/>
            </a:prstGeom>
          </p:spPr>
        </p:pic>
      </p:grpSp>
      <p:sp>
        <p:nvSpPr>
          <p:cNvPr id="38" name="Rectangle 37">
            <a:extLst>
              <a:ext uri="{FF2B5EF4-FFF2-40B4-BE49-F238E27FC236}">
                <a16:creationId xmlns:a16="http://schemas.microsoft.com/office/drawing/2014/main" id="{1618D745-56D5-48E6-BE4F-ECEF41013D20}"/>
              </a:ext>
            </a:extLst>
          </p:cNvPr>
          <p:cNvSpPr>
            <a:spLocks/>
          </p:cNvSpPr>
          <p:nvPr/>
        </p:nvSpPr>
        <p:spPr>
          <a:xfrm>
            <a:off x="5118049" y="3987653"/>
            <a:ext cx="2159277" cy="492443"/>
          </a:xfrm>
          <a:prstGeom prst="rect">
            <a:avLst/>
          </a:prstGeom>
          <a:noFill/>
        </p:spPr>
        <p:txBody>
          <a:bodyPr wrap="square" lIns="0" tIns="0" rIns="0" bIns="0">
            <a:spAutoFit/>
          </a:bodyPr>
          <a:lstStyle/>
          <a:p>
            <a:pPr marL="0" marR="0" lvl="1"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9F2525"/>
                </a:solidFill>
                <a:effectLst/>
                <a:uLnTx/>
                <a:uFillTx/>
                <a:latin typeface="Arial" panose="020B0604020202020204"/>
                <a:ea typeface="+mn-ea"/>
                <a:cs typeface="+mn-cs"/>
              </a:rPr>
              <a:t>Agenda-setting and coordination</a:t>
            </a:r>
          </a:p>
        </p:txBody>
      </p:sp>
      <p:grpSp>
        <p:nvGrpSpPr>
          <p:cNvPr id="39" name="Group 38">
            <a:extLst>
              <a:ext uri="{FF2B5EF4-FFF2-40B4-BE49-F238E27FC236}">
                <a16:creationId xmlns:a16="http://schemas.microsoft.com/office/drawing/2014/main" id="{73928269-37E8-42BC-B78E-8FCBE2558951}"/>
              </a:ext>
            </a:extLst>
          </p:cNvPr>
          <p:cNvGrpSpPr/>
          <p:nvPr/>
        </p:nvGrpSpPr>
        <p:grpSpPr>
          <a:xfrm>
            <a:off x="447041" y="3285694"/>
            <a:ext cx="3050540" cy="984885"/>
            <a:chOff x="554735" y="3191119"/>
            <a:chExt cx="2342346" cy="984885"/>
          </a:xfrm>
        </p:grpSpPr>
        <p:sp>
          <p:nvSpPr>
            <p:cNvPr id="40" name="Rectangle 39">
              <a:extLst>
                <a:ext uri="{FF2B5EF4-FFF2-40B4-BE49-F238E27FC236}">
                  <a16:creationId xmlns:a16="http://schemas.microsoft.com/office/drawing/2014/main" id="{08ECCA70-E256-4B61-B1DA-804C3A6CAC6A}"/>
                </a:ext>
              </a:extLst>
            </p:cNvPr>
            <p:cNvSpPr>
              <a:spLocks/>
            </p:cNvSpPr>
            <p:nvPr/>
          </p:nvSpPr>
          <p:spPr>
            <a:xfrm>
              <a:off x="554735" y="3191119"/>
              <a:ext cx="2342344" cy="246221"/>
            </a:xfrm>
            <a:prstGeom prst="rect">
              <a:avLst/>
            </a:prstGeom>
            <a:noFill/>
          </p:spPr>
          <p:txBody>
            <a:bodyPr wrap="square" lIns="0" tIns="0" rIns="0" bIns="0">
              <a:spAutoFit/>
            </a:bodyPr>
            <a:lstStyle/>
            <a:p>
              <a:pPr marL="0" marR="0" lvl="1"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dirty="0">
                  <a:ln>
                    <a:noFill/>
                  </a:ln>
                  <a:effectLst/>
                  <a:uLnTx/>
                  <a:uFillTx/>
                  <a:latin typeface="Arial" panose="020B0604020202020204"/>
                  <a:ea typeface="Arial Unicode MS"/>
                  <a:cs typeface="Arial"/>
                  <a:sym typeface="Arial"/>
                </a:rPr>
                <a:t>Access to finance</a:t>
              </a:r>
            </a:p>
          </p:txBody>
        </p:sp>
        <p:sp>
          <p:nvSpPr>
            <p:cNvPr id="41" name="TextBox 40">
              <a:extLst>
                <a:ext uri="{FF2B5EF4-FFF2-40B4-BE49-F238E27FC236}">
                  <a16:creationId xmlns:a16="http://schemas.microsoft.com/office/drawing/2014/main" id="{79D1DE00-ED05-4D64-9DBC-AE540D33E355}"/>
                </a:ext>
              </a:extLst>
            </p:cNvPr>
            <p:cNvSpPr txBox="1">
              <a:spLocks/>
            </p:cNvSpPr>
            <p:nvPr/>
          </p:nvSpPr>
          <p:spPr>
            <a:xfrm>
              <a:off x="554737" y="3437340"/>
              <a:ext cx="2342344"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0" cap="none" spc="0" normalizeH="0" baseline="0" noProof="0" dirty="0">
                  <a:ln>
                    <a:noFill/>
                  </a:ln>
                  <a:effectLst/>
                  <a:uLnTx/>
                  <a:uFillTx/>
                  <a:latin typeface="Arial"/>
                  <a:ea typeface="+mn-ea"/>
                  <a:cs typeface="Arial" panose="020B0604020202020204" pitchFamily="34" charset="0"/>
                  <a:sym typeface="Arial"/>
                </a:rPr>
                <a:t>Stimulating a healthy market that result in sustainable and continuous</a:t>
              </a: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rPr>
                <a:t> investment in local manufacturing capabilities and broader ecosystem enablers</a:t>
              </a:r>
            </a:p>
          </p:txBody>
        </p:sp>
      </p:grpSp>
      <p:grpSp>
        <p:nvGrpSpPr>
          <p:cNvPr id="42" name="Group 41">
            <a:extLst>
              <a:ext uri="{FF2B5EF4-FFF2-40B4-BE49-F238E27FC236}">
                <a16:creationId xmlns:a16="http://schemas.microsoft.com/office/drawing/2014/main" id="{1888DB27-8CA9-412F-AC16-9D05E88FE287}"/>
              </a:ext>
            </a:extLst>
          </p:cNvPr>
          <p:cNvGrpSpPr/>
          <p:nvPr/>
        </p:nvGrpSpPr>
        <p:grpSpPr>
          <a:xfrm>
            <a:off x="527010" y="1705632"/>
            <a:ext cx="3818606" cy="1048227"/>
            <a:chOff x="288922" y="1526965"/>
            <a:chExt cx="2608159" cy="1048227"/>
          </a:xfrm>
        </p:grpSpPr>
        <p:sp>
          <p:nvSpPr>
            <p:cNvPr id="43" name="TextBox 42">
              <a:extLst>
                <a:ext uri="{FF2B5EF4-FFF2-40B4-BE49-F238E27FC236}">
                  <a16:creationId xmlns:a16="http://schemas.microsoft.com/office/drawing/2014/main" id="{08866ED8-8433-43DF-AAE5-1C280241D420}"/>
                </a:ext>
              </a:extLst>
            </p:cNvPr>
            <p:cNvSpPr txBox="1">
              <a:spLocks/>
            </p:cNvSpPr>
            <p:nvPr/>
          </p:nvSpPr>
          <p:spPr>
            <a:xfrm>
              <a:off x="288922" y="1526965"/>
              <a:ext cx="2608159" cy="24622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sz="1600" baseline="0">
                  <a:latin typeface="+mn-lt"/>
                </a:defRPr>
              </a:lvl1pPr>
              <a:lvl2pPr marL="197586" lvl="1" indent="-195966" defTabSz="913429" eaLnBrk="1" hangingPunct="1">
                <a:buClr>
                  <a:schemeClr val="tx2"/>
                </a:buClr>
                <a:buSzPct val="125000"/>
                <a:buFont typeface="Arial" charset="0"/>
                <a:buChar char="▪"/>
                <a:defRPr sz="1600" baseline="0">
                  <a:latin typeface="+mn-lt"/>
                </a:defRPr>
              </a:lvl2pPr>
              <a:lvl3pPr marL="466431" lvl="2" indent="-267227" defTabSz="913429" eaLnBrk="1" hangingPunct="1">
                <a:buClr>
                  <a:schemeClr val="tx2"/>
                </a:buClr>
                <a:buSzPct val="120000"/>
                <a:buFont typeface="Arial" charset="0"/>
                <a:buChar char="–"/>
                <a:defRPr sz="1600" baseline="0">
                  <a:latin typeface="+mn-lt"/>
                </a:defRPr>
              </a:lvl3pPr>
              <a:lvl4pPr marL="626768" lvl="3" indent="-158716" defTabSz="913429" eaLnBrk="1" hangingPunct="1">
                <a:buClr>
                  <a:schemeClr val="tx2"/>
                </a:buClr>
                <a:buSzPct val="120000"/>
                <a:buFont typeface="Arial" charset="0"/>
                <a:buChar char="▫"/>
                <a:defRPr sz="1600" baseline="0">
                  <a:latin typeface="+mn-lt"/>
                </a:defRPr>
              </a:lvl4pPr>
              <a:lvl5pPr marL="764947" lvl="4" indent="-132804" defTabSz="913429" eaLnBrk="1" hangingPunct="1">
                <a:buClr>
                  <a:schemeClr val="tx2"/>
                </a:buClr>
                <a:buSzPct val="89000"/>
                <a:buFont typeface="Arial" charset="0"/>
                <a:buChar char="-"/>
                <a:defRPr sz="1600" baseline="0">
                  <a:latin typeface="+mn-lt"/>
                </a:defRPr>
              </a:lvl5pPr>
              <a:lvl6pPr marL="764947" indent="-132804" defTabSz="913429" fontAlgn="base">
                <a:spcBef>
                  <a:spcPct val="0"/>
                </a:spcBef>
                <a:spcAft>
                  <a:spcPct val="0"/>
                </a:spcAft>
                <a:buClr>
                  <a:schemeClr val="tx2"/>
                </a:buClr>
                <a:buSzPct val="89000"/>
                <a:buFont typeface="Arial" charset="0"/>
                <a:buChar char="-"/>
                <a:defRPr sz="1600" baseline="0">
                  <a:latin typeface="+mn-lt"/>
                </a:defRPr>
              </a:lvl6pPr>
              <a:lvl7pPr marL="764947" indent="-132804" defTabSz="913429" fontAlgn="base">
                <a:spcBef>
                  <a:spcPct val="0"/>
                </a:spcBef>
                <a:spcAft>
                  <a:spcPct val="0"/>
                </a:spcAft>
                <a:buClr>
                  <a:schemeClr val="tx2"/>
                </a:buClr>
                <a:buSzPct val="89000"/>
                <a:buFont typeface="Arial" charset="0"/>
                <a:buChar char="-"/>
                <a:defRPr sz="1600" baseline="0">
                  <a:latin typeface="+mn-lt"/>
                </a:defRPr>
              </a:lvl7pPr>
              <a:lvl8pPr marL="764947" indent="-132804" defTabSz="913429" fontAlgn="base">
                <a:spcBef>
                  <a:spcPct val="0"/>
                </a:spcBef>
                <a:spcAft>
                  <a:spcPct val="0"/>
                </a:spcAft>
                <a:buClr>
                  <a:schemeClr val="tx2"/>
                </a:buClr>
                <a:buSzPct val="89000"/>
                <a:buFont typeface="Arial" charset="0"/>
                <a:buChar char="-"/>
                <a:defRPr sz="1600" baseline="0">
                  <a:latin typeface="+mn-lt"/>
                </a:defRPr>
              </a:lvl8pPr>
              <a:lvl9pPr marL="764947" indent="-132804" defTabSz="913429" fontAlgn="base">
                <a:spcBef>
                  <a:spcPct val="0"/>
                </a:spcBef>
                <a:spcAft>
                  <a:spcPct val="0"/>
                </a:spcAft>
                <a:buClr>
                  <a:schemeClr val="tx2"/>
                </a:buClr>
                <a:buSzPct val="89000"/>
                <a:buFont typeface="Arial" charset="0"/>
                <a:buChar char="-"/>
                <a:defRPr sz="1600" baseline="0">
                  <a:latin typeface="+mn-lt"/>
                </a:defRPr>
              </a:lvl9pPr>
            </a:lstStyle>
            <a:p>
              <a:pPr marL="0" marR="0" lvl="0" indent="0" algn="r" defTabSz="913429" rtl="0" eaLnBrk="1" fontAlgn="auto" latinLnBrk="0" hangingPunct="1">
                <a:lnSpc>
                  <a:spcPct val="100000"/>
                </a:lnSpc>
                <a:spcBef>
                  <a:spcPts val="0"/>
                </a:spcBef>
                <a:spcAft>
                  <a:spcPts val="0"/>
                </a:spcAft>
                <a:buClr>
                  <a:srgbClr val="000000"/>
                </a:buClr>
                <a:buSzPct val="100000"/>
                <a:buFontTx/>
                <a:buNone/>
                <a:tabLst/>
                <a:defRPr/>
              </a:pPr>
              <a:r>
                <a:rPr kumimoji="0" lang="en-US" sz="1600" b="1" i="0" u="none" strike="noStrike" kern="1200" cap="none" spc="0" normalizeH="0" baseline="0" noProof="0" dirty="0">
                  <a:ln>
                    <a:noFill/>
                  </a:ln>
                  <a:effectLst/>
                  <a:uLnTx/>
                  <a:uFillTx/>
                  <a:latin typeface="Arial" panose="020B0604020202020204"/>
                  <a:ea typeface="Arial Unicode MS"/>
                  <a:cs typeface="Arial"/>
                  <a:sym typeface="Arial"/>
                </a:rPr>
                <a:t>Market design and demand intelligence</a:t>
              </a:r>
              <a:endParaRPr kumimoji="0" lang="en-GB" sz="1600" b="0" i="0" u="none" strike="noStrike" kern="1200" cap="none" spc="0" normalizeH="0" baseline="0" noProof="0" dirty="0">
                <a:ln>
                  <a:noFill/>
                </a:ln>
                <a:effectLst/>
                <a:uLnTx/>
                <a:uFillTx/>
                <a:latin typeface="Arial" panose="020B0604020202020204"/>
                <a:cs typeface="Arial"/>
                <a:sym typeface="Arial"/>
              </a:endParaRPr>
            </a:p>
          </p:txBody>
        </p:sp>
        <p:sp>
          <p:nvSpPr>
            <p:cNvPr id="44" name="TextBox 43">
              <a:extLst>
                <a:ext uri="{FF2B5EF4-FFF2-40B4-BE49-F238E27FC236}">
                  <a16:creationId xmlns:a16="http://schemas.microsoft.com/office/drawing/2014/main" id="{069779AA-C2ED-4340-823B-7C5F3E1642AF}"/>
                </a:ext>
              </a:extLst>
            </p:cNvPr>
            <p:cNvSpPr txBox="1">
              <a:spLocks/>
            </p:cNvSpPr>
            <p:nvPr/>
          </p:nvSpPr>
          <p:spPr>
            <a:xfrm>
              <a:off x="554735" y="1836528"/>
              <a:ext cx="2342344" cy="73866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rPr>
                <a:t>Achieving sustainable and reliable economies of scale by launching mechanisms that create demand certainty for manufacturers while facilitating country</a:t>
              </a:r>
              <a:r>
                <a:rPr kumimoji="0" lang="en-US" sz="1200" b="0" i="0" u="none" strike="noStrike" kern="0" cap="none" spc="0" normalizeH="0" baseline="0" noProof="0" dirty="0">
                  <a:ln>
                    <a:noFill/>
                  </a:ln>
                  <a:effectLst/>
                  <a:uLnTx/>
                  <a:uFillTx/>
                  <a:latin typeface="Arial"/>
                  <a:ea typeface="+mn-ea"/>
                  <a:cs typeface="Arial" panose="020B0604020202020204" pitchFamily="34" charset="0"/>
                  <a:sym typeface="Arial"/>
                </a:rPr>
                <a:t> procurement</a:t>
              </a:r>
              <a:endPar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endParaRPr>
            </a:p>
          </p:txBody>
        </p:sp>
      </p:grpSp>
      <p:sp>
        <p:nvSpPr>
          <p:cNvPr id="45" name="Rectangle 44">
            <a:extLst>
              <a:ext uri="{FF2B5EF4-FFF2-40B4-BE49-F238E27FC236}">
                <a16:creationId xmlns:a16="http://schemas.microsoft.com/office/drawing/2014/main" id="{1283FD1C-E46C-46C5-BC0E-1E209CEC86D8}"/>
              </a:ext>
            </a:extLst>
          </p:cNvPr>
          <p:cNvSpPr>
            <a:spLocks/>
          </p:cNvSpPr>
          <p:nvPr/>
        </p:nvSpPr>
        <p:spPr>
          <a:xfrm>
            <a:off x="836220" y="5176413"/>
            <a:ext cx="3429426" cy="246221"/>
          </a:xfrm>
          <a:prstGeom prst="rect">
            <a:avLst/>
          </a:prstGeom>
          <a:noFill/>
        </p:spPr>
        <p:txBody>
          <a:bodyPr wrap="square" lIns="0" tIns="0" rIns="0" bIns="0">
            <a:spAutoFit/>
          </a:bodyPr>
          <a:lstStyle/>
          <a:p>
            <a:pPr marL="0" marR="0" lvl="1" indent="0" algn="r"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dirty="0">
                <a:ln>
                  <a:noFill/>
                </a:ln>
                <a:effectLst/>
                <a:uLnTx/>
                <a:uFillTx/>
                <a:latin typeface="Arial" panose="020B0604020202020204"/>
                <a:ea typeface="Arial Unicode MS"/>
                <a:cs typeface="Arial"/>
                <a:sym typeface="Arial"/>
              </a:rPr>
              <a:t>Technology transfer and IP</a:t>
            </a:r>
          </a:p>
        </p:txBody>
      </p:sp>
      <p:sp>
        <p:nvSpPr>
          <p:cNvPr id="46" name="TextBox 45">
            <a:extLst>
              <a:ext uri="{FF2B5EF4-FFF2-40B4-BE49-F238E27FC236}">
                <a16:creationId xmlns:a16="http://schemas.microsoft.com/office/drawing/2014/main" id="{15283C5E-BE90-46A5-880E-17B09BF1697C}"/>
              </a:ext>
            </a:extLst>
          </p:cNvPr>
          <p:cNvSpPr txBox="1">
            <a:spLocks/>
          </p:cNvSpPr>
          <p:nvPr/>
        </p:nvSpPr>
        <p:spPr>
          <a:xfrm>
            <a:off x="836220" y="5435176"/>
            <a:ext cx="3429426" cy="553998"/>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rPr>
              <a:t>Establishing and accelerating technology transfer and intellectual property enablement to local manufacturers</a:t>
            </a:r>
          </a:p>
        </p:txBody>
      </p:sp>
      <p:grpSp>
        <p:nvGrpSpPr>
          <p:cNvPr id="47" name="Group 46">
            <a:extLst>
              <a:ext uri="{FF2B5EF4-FFF2-40B4-BE49-F238E27FC236}">
                <a16:creationId xmlns:a16="http://schemas.microsoft.com/office/drawing/2014/main" id="{05A3F22C-365B-49C6-8174-1AC052DF075B}"/>
              </a:ext>
            </a:extLst>
          </p:cNvPr>
          <p:cNvGrpSpPr/>
          <p:nvPr/>
        </p:nvGrpSpPr>
        <p:grpSpPr>
          <a:xfrm>
            <a:off x="8016965" y="1705632"/>
            <a:ext cx="2834238" cy="1222866"/>
            <a:chOff x="554735" y="5107948"/>
            <a:chExt cx="2342345" cy="1222866"/>
          </a:xfrm>
        </p:grpSpPr>
        <p:sp>
          <p:nvSpPr>
            <p:cNvPr id="48" name="TextBox 47">
              <a:extLst>
                <a:ext uri="{FF2B5EF4-FFF2-40B4-BE49-F238E27FC236}">
                  <a16:creationId xmlns:a16="http://schemas.microsoft.com/office/drawing/2014/main" id="{929D5F4E-FD54-4CC4-9ED7-07C67336536C}"/>
                </a:ext>
              </a:extLst>
            </p:cNvPr>
            <p:cNvSpPr txBox="1">
              <a:spLocks/>
            </p:cNvSpPr>
            <p:nvPr/>
          </p:nvSpPr>
          <p:spPr>
            <a:xfrm>
              <a:off x="554736" y="5107948"/>
              <a:ext cx="2342344" cy="246221"/>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lvl1pPr marL="0" lvl="0" indent="0" defTabSz="913429" eaLnBrk="1" hangingPunct="1">
                <a:buClr>
                  <a:schemeClr val="tx2"/>
                </a:buClr>
                <a:defRPr sz="1600" baseline="0">
                  <a:latin typeface="+mn-lt"/>
                </a:defRPr>
              </a:lvl1pPr>
              <a:lvl2pPr marL="197586" lvl="1" indent="-195966" defTabSz="913429" eaLnBrk="1" hangingPunct="1">
                <a:buClr>
                  <a:schemeClr val="tx2"/>
                </a:buClr>
                <a:buSzPct val="125000"/>
                <a:buFont typeface="Arial" charset="0"/>
                <a:buChar char="▪"/>
                <a:defRPr sz="1600" baseline="0">
                  <a:latin typeface="+mn-lt"/>
                </a:defRPr>
              </a:lvl2pPr>
              <a:lvl3pPr marL="466431" lvl="2" indent="-267227" defTabSz="913429" eaLnBrk="1" hangingPunct="1">
                <a:buClr>
                  <a:schemeClr val="tx2"/>
                </a:buClr>
                <a:buSzPct val="120000"/>
                <a:buFont typeface="Arial" charset="0"/>
                <a:buChar char="–"/>
                <a:defRPr sz="1600" baseline="0">
                  <a:latin typeface="+mn-lt"/>
                </a:defRPr>
              </a:lvl3pPr>
              <a:lvl4pPr marL="626768" lvl="3" indent="-158716" defTabSz="913429" eaLnBrk="1" hangingPunct="1">
                <a:buClr>
                  <a:schemeClr val="tx2"/>
                </a:buClr>
                <a:buSzPct val="120000"/>
                <a:buFont typeface="Arial" charset="0"/>
                <a:buChar char="▫"/>
                <a:defRPr sz="1600" baseline="0">
                  <a:latin typeface="+mn-lt"/>
                </a:defRPr>
              </a:lvl4pPr>
              <a:lvl5pPr marL="764947" lvl="4" indent="-132804" defTabSz="913429" eaLnBrk="1" hangingPunct="1">
                <a:buClr>
                  <a:schemeClr val="tx2"/>
                </a:buClr>
                <a:buSzPct val="89000"/>
                <a:buFont typeface="Arial" charset="0"/>
                <a:buChar char="-"/>
                <a:defRPr sz="1600" baseline="0">
                  <a:latin typeface="+mn-lt"/>
                </a:defRPr>
              </a:lvl5pPr>
              <a:lvl6pPr marL="764947" indent="-132804" defTabSz="913429" fontAlgn="base">
                <a:spcBef>
                  <a:spcPct val="0"/>
                </a:spcBef>
                <a:spcAft>
                  <a:spcPct val="0"/>
                </a:spcAft>
                <a:buClr>
                  <a:schemeClr val="tx2"/>
                </a:buClr>
                <a:buSzPct val="89000"/>
                <a:buFont typeface="Arial" charset="0"/>
                <a:buChar char="-"/>
                <a:defRPr sz="1600" baseline="0">
                  <a:latin typeface="+mn-lt"/>
                </a:defRPr>
              </a:lvl6pPr>
              <a:lvl7pPr marL="764947" indent="-132804" defTabSz="913429" fontAlgn="base">
                <a:spcBef>
                  <a:spcPct val="0"/>
                </a:spcBef>
                <a:spcAft>
                  <a:spcPct val="0"/>
                </a:spcAft>
                <a:buClr>
                  <a:schemeClr val="tx2"/>
                </a:buClr>
                <a:buSzPct val="89000"/>
                <a:buFont typeface="Arial" charset="0"/>
                <a:buChar char="-"/>
                <a:defRPr sz="1600" baseline="0">
                  <a:latin typeface="+mn-lt"/>
                </a:defRPr>
              </a:lvl7pPr>
              <a:lvl8pPr marL="764947" indent="-132804" defTabSz="913429" fontAlgn="base">
                <a:spcBef>
                  <a:spcPct val="0"/>
                </a:spcBef>
                <a:spcAft>
                  <a:spcPct val="0"/>
                </a:spcAft>
                <a:buClr>
                  <a:schemeClr val="tx2"/>
                </a:buClr>
                <a:buSzPct val="89000"/>
                <a:buFont typeface="Arial" charset="0"/>
                <a:buChar char="-"/>
                <a:defRPr sz="1600" baseline="0">
                  <a:latin typeface="+mn-lt"/>
                </a:defRPr>
              </a:lvl8pPr>
              <a:lvl9pPr marL="764947" indent="-132804" defTabSz="913429" fontAlgn="base">
                <a:spcBef>
                  <a:spcPct val="0"/>
                </a:spcBef>
                <a:spcAft>
                  <a:spcPct val="0"/>
                </a:spcAft>
                <a:buClr>
                  <a:schemeClr val="tx2"/>
                </a:buClr>
                <a:buSzPct val="89000"/>
                <a:buFont typeface="Arial" charset="0"/>
                <a:buChar char="-"/>
                <a:defRPr sz="1600" baseline="0">
                  <a:latin typeface="+mn-lt"/>
                </a:defRPr>
              </a:lvl9pPr>
            </a:lstStyle>
            <a:p>
              <a:pPr marL="0" marR="0" lvl="0" indent="0" algn="l" defTabSz="913429" rtl="0" eaLnBrk="1" fontAlgn="auto" latinLnBrk="0" hangingPunct="1">
                <a:lnSpc>
                  <a:spcPct val="100000"/>
                </a:lnSpc>
                <a:spcBef>
                  <a:spcPts val="0"/>
                </a:spcBef>
                <a:spcAft>
                  <a:spcPts val="0"/>
                </a:spcAft>
                <a:buClr>
                  <a:srgbClr val="000000"/>
                </a:buClr>
                <a:buSzPct val="100000"/>
                <a:buFontTx/>
                <a:buNone/>
                <a:tabLst/>
                <a:defRPr/>
              </a:pPr>
              <a:r>
                <a:rPr kumimoji="0" lang="en-US" altLang="ko-KR" sz="1600" b="1" i="0" u="none" strike="noStrike" kern="1200" cap="none" spc="0" normalizeH="0" baseline="0" noProof="0" dirty="0">
                  <a:ln>
                    <a:noFill/>
                  </a:ln>
                  <a:effectLst/>
                  <a:uLnTx/>
                  <a:uFillTx/>
                  <a:latin typeface="Arial" panose="020B0604020202020204"/>
                  <a:ea typeface="Arial Unicode MS"/>
                  <a:cs typeface="Arial Unicode MS"/>
                  <a:sym typeface="Arial"/>
                </a:rPr>
                <a:t>Regulatory strengthening</a:t>
              </a:r>
            </a:p>
          </p:txBody>
        </p:sp>
        <p:sp>
          <p:nvSpPr>
            <p:cNvPr id="49" name="TextBox 48">
              <a:extLst>
                <a:ext uri="{FF2B5EF4-FFF2-40B4-BE49-F238E27FC236}">
                  <a16:creationId xmlns:a16="http://schemas.microsoft.com/office/drawing/2014/main" id="{F1F427EE-CC91-4B89-B2A8-62DB3B30AD9F}"/>
                </a:ext>
              </a:extLst>
            </p:cNvPr>
            <p:cNvSpPr txBox="1">
              <a:spLocks/>
            </p:cNvSpPr>
            <p:nvPr/>
          </p:nvSpPr>
          <p:spPr>
            <a:xfrm>
              <a:off x="554735" y="5407484"/>
              <a:ext cx="2342344" cy="923330"/>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200" b="0" i="0" u="none" strike="noStrike" kern="1200" cap="none" spc="0" normalizeH="0" baseline="0" noProof="0" dirty="0">
                  <a:ln>
                    <a:noFill/>
                  </a:ln>
                  <a:effectLst/>
                  <a:uLnTx/>
                  <a:uFillTx/>
                  <a:latin typeface="Arial"/>
                  <a:ea typeface="+mn-ea"/>
                  <a:cs typeface="Arial" panose="020B0604020202020204" pitchFamily="34" charset="0"/>
                  <a:sym typeface="Arial"/>
                </a:rPr>
                <a:t>Developing best-in-class National Regulatory Authorities (NRAs), regional harmonization and World Health Organization prequalification, to enable the export of products</a:t>
              </a:r>
            </a:p>
          </p:txBody>
        </p:sp>
      </p:grpSp>
      <p:sp>
        <p:nvSpPr>
          <p:cNvPr id="50" name="Rectangle 49">
            <a:extLst>
              <a:ext uri="{FF2B5EF4-FFF2-40B4-BE49-F238E27FC236}">
                <a16:creationId xmlns:a16="http://schemas.microsoft.com/office/drawing/2014/main" id="{D2B2A28F-3F1D-4793-BF5F-B3CEB74838A1}"/>
              </a:ext>
            </a:extLst>
          </p:cNvPr>
          <p:cNvSpPr>
            <a:spLocks/>
          </p:cNvSpPr>
          <p:nvPr/>
        </p:nvSpPr>
        <p:spPr>
          <a:xfrm>
            <a:off x="8950219" y="3203539"/>
            <a:ext cx="2834236" cy="246221"/>
          </a:xfrm>
          <a:prstGeom prst="rect">
            <a:avLst/>
          </a:prstGeom>
          <a:noFill/>
        </p:spPr>
        <p:txBody>
          <a:bodyPr wrap="square" lIns="0" tIns="0" rIns="0" bIns="0">
            <a:noAutofit/>
          </a:bodyPr>
          <a:lstStyle/>
          <a:p>
            <a:pPr marL="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dirty="0">
                <a:ln>
                  <a:noFill/>
                </a:ln>
                <a:effectLst/>
                <a:uLnTx/>
                <a:uFillTx/>
                <a:latin typeface="Arial" panose="020B0604020202020204"/>
                <a:ea typeface="Arial Unicode MS"/>
                <a:cs typeface="Arial"/>
                <a:sym typeface="Arial"/>
              </a:rPr>
              <a:t>R&amp;D and talent development</a:t>
            </a:r>
          </a:p>
        </p:txBody>
      </p:sp>
      <p:sp>
        <p:nvSpPr>
          <p:cNvPr id="52" name="Rectangle 51">
            <a:extLst>
              <a:ext uri="{FF2B5EF4-FFF2-40B4-BE49-F238E27FC236}">
                <a16:creationId xmlns:a16="http://schemas.microsoft.com/office/drawing/2014/main" id="{9652F2FA-491A-4DAF-8704-5B3F6914AF1E}"/>
              </a:ext>
            </a:extLst>
          </p:cNvPr>
          <p:cNvSpPr>
            <a:spLocks/>
          </p:cNvSpPr>
          <p:nvPr/>
        </p:nvSpPr>
        <p:spPr>
          <a:xfrm>
            <a:off x="8138516" y="5173770"/>
            <a:ext cx="2834236" cy="246221"/>
          </a:xfrm>
          <a:prstGeom prst="rect">
            <a:avLst/>
          </a:prstGeom>
          <a:noFill/>
        </p:spPr>
        <p:txBody>
          <a:bodyPr wrap="square" lIns="0" tIns="0" rIns="0" bIns="0">
            <a:noAutofit/>
          </a:bodyPr>
          <a:lstStyle/>
          <a:p>
            <a:pPr marL="0" marR="0" lvl="1" indent="0" algn="l" defTabSz="914400" rtl="0" eaLnBrk="1" fontAlgn="auto" latinLnBrk="0" hangingPunct="1">
              <a:lnSpc>
                <a:spcPct val="100000"/>
              </a:lnSpc>
              <a:spcBef>
                <a:spcPts val="0"/>
              </a:spcBef>
              <a:spcAft>
                <a:spcPts val="0"/>
              </a:spcAft>
              <a:buClr>
                <a:srgbClr val="000000"/>
              </a:buClr>
              <a:buSzTx/>
              <a:buFontTx/>
              <a:buNone/>
              <a:tabLst/>
              <a:defRPr/>
            </a:pPr>
            <a:r>
              <a:rPr kumimoji="0" lang="en-US" sz="1600" b="1" i="0" u="none" strike="noStrike" kern="1200" cap="none" spc="0" normalizeH="0" baseline="0" noProof="0" dirty="0">
                <a:ln>
                  <a:noFill/>
                </a:ln>
                <a:effectLst/>
                <a:uLnTx/>
                <a:uFillTx/>
                <a:latin typeface="Arial" panose="020B0604020202020204"/>
                <a:ea typeface="Arial Unicode MS"/>
                <a:cs typeface="Arial"/>
                <a:sym typeface="Arial"/>
              </a:rPr>
              <a:t>Infrastructure development</a:t>
            </a:r>
          </a:p>
        </p:txBody>
      </p:sp>
      <p:sp>
        <p:nvSpPr>
          <p:cNvPr id="53" name="TextBox 52">
            <a:extLst>
              <a:ext uri="{FF2B5EF4-FFF2-40B4-BE49-F238E27FC236}">
                <a16:creationId xmlns:a16="http://schemas.microsoft.com/office/drawing/2014/main" id="{6D6F7A7A-3AB6-4D9A-95AC-9AA7D0756041}"/>
              </a:ext>
            </a:extLst>
          </p:cNvPr>
          <p:cNvSpPr txBox="1">
            <a:spLocks/>
          </p:cNvSpPr>
          <p:nvPr/>
        </p:nvSpPr>
        <p:spPr>
          <a:xfrm>
            <a:off x="8138516" y="5432533"/>
            <a:ext cx="2834236" cy="553998"/>
          </a:xfrm>
          <a:prstGeom prst="rect">
            <a:avLst/>
          </a:prstGeom>
        </p:spPr>
        <p:txBody>
          <a:bodyPr vert="horz" wrap="square" lIns="0" tIns="0" rIns="0" bIns="0" rtlCol="0" anchor="t" anchorCtr="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l"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Continuing and accelerating infrastructure initiatives including investment in mega-projects, innovative technologies etc.</a:t>
            </a:r>
            <a:endParaRPr kumimoji="0" lang="en-US" sz="12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Tree>
    <p:extLst>
      <p:ext uri="{BB962C8B-B14F-4D97-AF65-F5344CB8AC3E}">
        <p14:creationId xmlns:p14="http://schemas.microsoft.com/office/powerpoint/2010/main" val="18894463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Object 6" hidden="1">
            <a:extLst>
              <a:ext uri="{FF2B5EF4-FFF2-40B4-BE49-F238E27FC236}">
                <a16:creationId xmlns:a16="http://schemas.microsoft.com/office/drawing/2014/main" id="{3A72F5C7-3D0E-4C06-BAFD-096E8DC9338B}"/>
              </a:ext>
            </a:extLst>
          </p:cNvPr>
          <p:cNvGraphicFramePr>
            <a:graphicFrameLocks noChangeAspect="1"/>
          </p:cNvGraphicFramePr>
          <p:nvPr>
            <p:custDataLst>
              <p:tags r:id="rId1"/>
            </p:custData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5" imgW="395" imgH="396" progId="TCLayout.ActiveDocument.1">
                  <p:embed/>
                </p:oleObj>
              </mc:Choice>
              <mc:Fallback>
                <p:oleObj name="think-cell Slide" r:id="rId5" imgW="395" imgH="396" progId="TCLayout.ActiveDocument.1">
                  <p:embed/>
                  <p:pic>
                    <p:nvPicPr>
                      <p:cNvPr id="6" name="Object 6" hidden="1">
                        <a:extLst>
                          <a:ext uri="{FF2B5EF4-FFF2-40B4-BE49-F238E27FC236}">
                            <a16:creationId xmlns:a16="http://schemas.microsoft.com/office/drawing/2014/main" id="{3A72F5C7-3D0E-4C06-BAFD-096E8DC9338B}"/>
                          </a:ext>
                        </a:extLst>
                      </p:cNvPr>
                      <p:cNvPicPr/>
                      <p:nvPr/>
                    </p:nvPicPr>
                    <p:blipFill>
                      <a:blip r:embed="rId6"/>
                      <a:stretch>
                        <a:fillRect/>
                      </a:stretch>
                    </p:blipFill>
                    <p:spPr>
                      <a:xfrm>
                        <a:off x="1588" y="1588"/>
                        <a:ext cx="1588" cy="1588"/>
                      </a:xfrm>
                      <a:prstGeom prst="rect">
                        <a:avLst/>
                      </a:prstGeom>
                    </p:spPr>
                  </p:pic>
                </p:oleObj>
              </mc:Fallback>
            </mc:AlternateContent>
          </a:graphicData>
        </a:graphic>
      </p:graphicFrame>
      <p:sp>
        <p:nvSpPr>
          <p:cNvPr id="4" name="2. Slide Title">
            <a:extLst>
              <a:ext uri="{FF2B5EF4-FFF2-40B4-BE49-F238E27FC236}">
                <a16:creationId xmlns:a16="http://schemas.microsoft.com/office/drawing/2014/main" id="{FA684C88-4091-4C37-97F1-E9FE44633035}"/>
              </a:ext>
            </a:extLst>
          </p:cNvPr>
          <p:cNvSpPr>
            <a:spLocks noGrp="1"/>
          </p:cNvSpPr>
          <p:nvPr>
            <p:ph type="title"/>
            <p:custDataLst>
              <p:tags r:id="rId2"/>
            </p:custDataLst>
          </p:nvPr>
        </p:nvSpPr>
        <p:spPr>
          <a:xfrm>
            <a:off x="554737" y="573340"/>
            <a:ext cx="8559767" cy="731520"/>
          </a:xfrm>
        </p:spPr>
        <p:txBody>
          <a:bodyPr vert="horz"/>
          <a:lstStyle/>
          <a:p>
            <a:r>
              <a:rPr lang="en-US" dirty="0"/>
              <a:t>Over the course of 2021-2022, PAVM has played a strong role in driving </a:t>
            </a:r>
            <a:r>
              <a:rPr lang="en-ZA" dirty="0"/>
              <a:t>stakeholder engagement, and ecosystem convening and coordination</a:t>
            </a:r>
            <a:endParaRPr lang="en-US" dirty="0"/>
          </a:p>
        </p:txBody>
      </p:sp>
      <p:cxnSp>
        <p:nvCxnSpPr>
          <p:cNvPr id="13" name="Straight Connector 12">
            <a:extLst>
              <a:ext uri="{FF2B5EF4-FFF2-40B4-BE49-F238E27FC236}">
                <a16:creationId xmlns:a16="http://schemas.microsoft.com/office/drawing/2014/main" id="{809A763C-2C2C-45E9-8A83-99449A6714F1}"/>
              </a:ext>
            </a:extLst>
          </p:cNvPr>
          <p:cNvCxnSpPr>
            <a:cxnSpLocks/>
          </p:cNvCxnSpPr>
          <p:nvPr/>
        </p:nvCxnSpPr>
        <p:spPr>
          <a:xfrm>
            <a:off x="554736" y="3678811"/>
            <a:ext cx="11082528" cy="0"/>
          </a:xfrm>
          <a:prstGeom prst="line">
            <a:avLst/>
          </a:prstGeom>
          <a:ln w="12700" cap="sq">
            <a:solidFill>
              <a:srgbClr val="7F7F7F"/>
            </a:solidFill>
            <a:miter lim="800000"/>
            <a:headEnd type="none" w="med" len="med"/>
            <a:tailEnd type="triangle" w="med" len="med"/>
          </a:ln>
        </p:spPr>
        <p:style>
          <a:lnRef idx="1">
            <a:schemeClr val="accent1"/>
          </a:lnRef>
          <a:fillRef idx="0">
            <a:schemeClr val="accent1"/>
          </a:fillRef>
          <a:effectRef idx="0">
            <a:schemeClr val="accent1"/>
          </a:effectRef>
          <a:fontRef idx="minor">
            <a:schemeClr val="tx1"/>
          </a:fontRef>
        </p:style>
      </p:cxnSp>
      <p:pic>
        <p:nvPicPr>
          <p:cNvPr id="8" name="Picture 7">
            <a:extLst>
              <a:ext uri="{FF2B5EF4-FFF2-40B4-BE49-F238E27FC236}">
                <a16:creationId xmlns:a16="http://schemas.microsoft.com/office/drawing/2014/main" id="{A0CB0DFB-088A-462F-95A5-7EE29003536E}"/>
              </a:ext>
            </a:extLst>
          </p:cNvPr>
          <p:cNvPicPr>
            <a:picLocks/>
          </p:cNvPicPr>
          <p:nvPr/>
        </p:nvPicPr>
        <p:blipFill rotWithShape="1">
          <a:blip r:embed="rId7" cstate="email">
            <a:extLst>
              <a:ext uri="{28A0092B-C50C-407E-A947-70E740481C1C}">
                <a14:useLocalDpi xmlns:a14="http://schemas.microsoft.com/office/drawing/2010/main"/>
              </a:ext>
            </a:extLst>
          </a:blip>
          <a:srcRect/>
          <a:stretch/>
        </p:blipFill>
        <p:spPr>
          <a:xfrm>
            <a:off x="4482127" y="2194850"/>
            <a:ext cx="1647762" cy="1277677"/>
          </a:xfrm>
          <a:prstGeom prst="rect">
            <a:avLst/>
          </a:prstGeom>
        </p:spPr>
      </p:pic>
      <p:sp>
        <p:nvSpPr>
          <p:cNvPr id="14" name="TextBox 13">
            <a:extLst>
              <a:ext uri="{FF2B5EF4-FFF2-40B4-BE49-F238E27FC236}">
                <a16:creationId xmlns:a16="http://schemas.microsoft.com/office/drawing/2014/main" id="{35DF86F9-223B-4CFF-B2BC-B94F0D898772}"/>
              </a:ext>
            </a:extLst>
          </p:cNvPr>
          <p:cNvSpPr txBox="1">
            <a:spLocks/>
          </p:cNvSpPr>
          <p:nvPr/>
        </p:nvSpPr>
        <p:spPr>
          <a:xfrm>
            <a:off x="4491526" y="3801421"/>
            <a:ext cx="156404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6-7 December</a:t>
            </a:r>
          </a:p>
        </p:txBody>
      </p:sp>
      <p:sp>
        <p:nvSpPr>
          <p:cNvPr id="15" name="Oval 14">
            <a:extLst>
              <a:ext uri="{FF2B5EF4-FFF2-40B4-BE49-F238E27FC236}">
                <a16:creationId xmlns:a16="http://schemas.microsoft.com/office/drawing/2014/main" id="{25D2B657-77D0-41B6-B2ED-AECDCB749A3B}"/>
              </a:ext>
            </a:extLst>
          </p:cNvPr>
          <p:cNvSpPr>
            <a:spLocks/>
          </p:cNvSpPr>
          <p:nvPr/>
        </p:nvSpPr>
        <p:spPr>
          <a:xfrm>
            <a:off x="5204970"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24" name="TextBox 23">
            <a:extLst>
              <a:ext uri="{FF2B5EF4-FFF2-40B4-BE49-F238E27FC236}">
                <a16:creationId xmlns:a16="http://schemas.microsoft.com/office/drawing/2014/main" id="{CEB7B4F2-E651-4B62-92DD-52473E910C34}"/>
              </a:ext>
            </a:extLst>
          </p:cNvPr>
          <p:cNvSpPr txBox="1">
            <a:spLocks/>
          </p:cNvSpPr>
          <p:nvPr/>
        </p:nvSpPr>
        <p:spPr>
          <a:xfrm>
            <a:off x="4482127" y="4220788"/>
            <a:ext cx="1647762" cy="1508105"/>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Hosted a successful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Stakeholder Engagement Event in Kigali </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where significant decisions were made on the FFA bold programs</a:t>
            </a:r>
            <a:endPar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pic>
        <p:nvPicPr>
          <p:cNvPr id="9" name="Picture 8">
            <a:extLst>
              <a:ext uri="{FF2B5EF4-FFF2-40B4-BE49-F238E27FC236}">
                <a16:creationId xmlns:a16="http://schemas.microsoft.com/office/drawing/2014/main" id="{69E8CA0C-BD04-4B2E-AF5F-6DF62879DFA1}"/>
              </a:ext>
            </a:extLst>
          </p:cNvPr>
          <p:cNvPicPr>
            <a:picLocks/>
          </p:cNvPicPr>
          <p:nvPr/>
        </p:nvPicPr>
        <p:blipFill rotWithShape="1">
          <a:blip r:embed="rId8" cstate="email">
            <a:extLst>
              <a:ext uri="{28A0092B-C50C-407E-A947-70E740481C1C}">
                <a14:useLocalDpi xmlns:a14="http://schemas.microsoft.com/office/drawing/2010/main"/>
              </a:ext>
            </a:extLst>
          </a:blip>
          <a:srcRect/>
          <a:stretch/>
        </p:blipFill>
        <p:spPr>
          <a:xfrm>
            <a:off x="554736" y="2179865"/>
            <a:ext cx="2028502" cy="1292662"/>
          </a:xfrm>
          <a:prstGeom prst="rect">
            <a:avLst/>
          </a:prstGeom>
        </p:spPr>
      </p:pic>
      <p:sp>
        <p:nvSpPr>
          <p:cNvPr id="16" name="TextBox 15">
            <a:extLst>
              <a:ext uri="{FF2B5EF4-FFF2-40B4-BE49-F238E27FC236}">
                <a16:creationId xmlns:a16="http://schemas.microsoft.com/office/drawing/2014/main" id="{8D558025-F7D6-40D3-8CED-F87981D72E6C}"/>
              </a:ext>
            </a:extLst>
          </p:cNvPr>
          <p:cNvSpPr txBox="1">
            <a:spLocks/>
          </p:cNvSpPr>
          <p:nvPr/>
        </p:nvSpPr>
        <p:spPr>
          <a:xfrm>
            <a:off x="1087686" y="3801421"/>
            <a:ext cx="918529" cy="189162"/>
          </a:xfrm>
          <a:prstGeom prst="rect">
            <a:avLst/>
          </a:prstGeom>
        </p:spPr>
        <p:txBody>
          <a:bodyPr vert="horz" wrap="square" lIns="0" tIns="0" rIns="0" bIns="0" rtlCol="0">
            <a:no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May 2021</a:t>
            </a:r>
          </a:p>
        </p:txBody>
      </p:sp>
      <p:sp>
        <p:nvSpPr>
          <p:cNvPr id="17" name="Oval 16">
            <a:extLst>
              <a:ext uri="{FF2B5EF4-FFF2-40B4-BE49-F238E27FC236}">
                <a16:creationId xmlns:a16="http://schemas.microsoft.com/office/drawing/2014/main" id="{3F09A5CF-0E44-4A53-88B0-8FD7F3674EA8}"/>
              </a:ext>
            </a:extLst>
          </p:cNvPr>
          <p:cNvSpPr>
            <a:spLocks/>
          </p:cNvSpPr>
          <p:nvPr/>
        </p:nvSpPr>
        <p:spPr>
          <a:xfrm>
            <a:off x="1478370"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25" name="TextBox 24">
            <a:extLst>
              <a:ext uri="{FF2B5EF4-FFF2-40B4-BE49-F238E27FC236}">
                <a16:creationId xmlns:a16="http://schemas.microsoft.com/office/drawing/2014/main" id="{435D42AA-99F2-433A-B71C-C03DFCD2F299}"/>
              </a:ext>
            </a:extLst>
          </p:cNvPr>
          <p:cNvSpPr txBox="1">
            <a:spLocks/>
          </p:cNvSpPr>
          <p:nvPr/>
        </p:nvSpPr>
        <p:spPr>
          <a:xfrm>
            <a:off x="554736" y="4220788"/>
            <a:ext cx="1995447" cy="1723549"/>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Operationalised the PAVM</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setting up a task force of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7 workstreams </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consisting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&gt;60 members</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which hosted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&gt;30 hours of workshops and &gt;100 hours of working sessions</a:t>
            </a:r>
          </a:p>
        </p:txBody>
      </p:sp>
      <p:sp>
        <p:nvSpPr>
          <p:cNvPr id="22" name="TextBox 21">
            <a:extLst>
              <a:ext uri="{FF2B5EF4-FFF2-40B4-BE49-F238E27FC236}">
                <a16:creationId xmlns:a16="http://schemas.microsoft.com/office/drawing/2014/main" id="{290E7958-0AF4-4C18-8F11-9932D36EC478}"/>
              </a:ext>
            </a:extLst>
          </p:cNvPr>
          <p:cNvSpPr txBox="1">
            <a:spLocks/>
          </p:cNvSpPr>
          <p:nvPr/>
        </p:nvSpPr>
        <p:spPr>
          <a:xfrm>
            <a:off x="2707182" y="3801421"/>
            <a:ext cx="156404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November 2021</a:t>
            </a:r>
          </a:p>
        </p:txBody>
      </p:sp>
      <p:sp>
        <p:nvSpPr>
          <p:cNvPr id="23" name="Oval 22">
            <a:extLst>
              <a:ext uri="{FF2B5EF4-FFF2-40B4-BE49-F238E27FC236}">
                <a16:creationId xmlns:a16="http://schemas.microsoft.com/office/drawing/2014/main" id="{A70FA562-FCE2-41B2-A1A8-8EE78475094F}"/>
              </a:ext>
            </a:extLst>
          </p:cNvPr>
          <p:cNvSpPr>
            <a:spLocks/>
          </p:cNvSpPr>
          <p:nvPr/>
        </p:nvSpPr>
        <p:spPr>
          <a:xfrm>
            <a:off x="3420626"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pic>
        <p:nvPicPr>
          <p:cNvPr id="28" name="C0AEFE13-ED97-45A1-A99A-D7174A9A4AB2">
            <a:extLst>
              <a:ext uri="{FF2B5EF4-FFF2-40B4-BE49-F238E27FC236}">
                <a16:creationId xmlns:a16="http://schemas.microsoft.com/office/drawing/2014/main" id="{8B534774-DCBA-482D-9AEA-720EE9FD3873}"/>
              </a:ext>
            </a:extLst>
          </p:cNvPr>
          <p:cNvPicPr>
            <a:picLocks noChangeArrowheads="1"/>
          </p:cNvPicPr>
          <p:nvPr/>
        </p:nvPicPr>
        <p:blipFill rotWithShape="1">
          <a:blip r:embed="rId9" cstate="email">
            <a:extLst>
              <a:ext uri="{28A0092B-C50C-407E-A947-70E740481C1C}">
                <a14:useLocalDpi xmlns:a14="http://schemas.microsoft.com/office/drawing/2010/main"/>
              </a:ext>
            </a:extLst>
          </a:blip>
          <a:srcRect/>
          <a:stretch/>
        </p:blipFill>
        <p:spPr bwMode="auto">
          <a:xfrm>
            <a:off x="2718906" y="4220788"/>
            <a:ext cx="1540600" cy="2105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9" name="TextBox 28">
            <a:extLst>
              <a:ext uri="{FF2B5EF4-FFF2-40B4-BE49-F238E27FC236}">
                <a16:creationId xmlns:a16="http://schemas.microsoft.com/office/drawing/2014/main" id="{5B8C64F5-85E4-44D8-BE9C-D5DE6EEBBC27}"/>
              </a:ext>
            </a:extLst>
          </p:cNvPr>
          <p:cNvSpPr txBox="1">
            <a:spLocks/>
          </p:cNvSpPr>
          <p:nvPr/>
        </p:nvSpPr>
        <p:spPr>
          <a:xfrm>
            <a:off x="2788934" y="2610753"/>
            <a:ext cx="1400545" cy="861774"/>
          </a:xfrm>
          <a:prstGeom prst="rect">
            <a:avLst/>
          </a:prstGeom>
        </p:spPr>
        <p:txBody>
          <a:bodyPr vert="horz" wrap="square" lIns="0" tIns="0" rIns="0" bIns="0" rtlCol="0" anchor="t" anchorCtr="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The PAVM was </a:t>
            </a:r>
            <a:r>
              <a:rPr kumimoji="0" lang="en-US"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approved by AU Executive Council</a:t>
            </a:r>
            <a:endPar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34" name="TextBox 33">
            <a:extLst>
              <a:ext uri="{FF2B5EF4-FFF2-40B4-BE49-F238E27FC236}">
                <a16:creationId xmlns:a16="http://schemas.microsoft.com/office/drawing/2014/main" id="{FEA391AA-C69F-49F7-95C9-EBD3A27C7D17}"/>
              </a:ext>
            </a:extLst>
          </p:cNvPr>
          <p:cNvSpPr txBox="1">
            <a:spLocks/>
          </p:cNvSpPr>
          <p:nvPr/>
        </p:nvSpPr>
        <p:spPr>
          <a:xfrm>
            <a:off x="6100952" y="1601523"/>
            <a:ext cx="2181538" cy="1077218"/>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FFA has been endorsed </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by AU member states at the Heads of State Assembly</a:t>
            </a:r>
          </a:p>
        </p:txBody>
      </p:sp>
      <p:grpSp>
        <p:nvGrpSpPr>
          <p:cNvPr id="35" name="Group 34">
            <a:extLst>
              <a:ext uri="{FF2B5EF4-FFF2-40B4-BE49-F238E27FC236}">
                <a16:creationId xmlns:a16="http://schemas.microsoft.com/office/drawing/2014/main" id="{D7BD4A20-CDF3-4E16-A078-14EF2F1CC2FB}"/>
              </a:ext>
            </a:extLst>
          </p:cNvPr>
          <p:cNvGrpSpPr/>
          <p:nvPr/>
        </p:nvGrpSpPr>
        <p:grpSpPr>
          <a:xfrm>
            <a:off x="6433874" y="5338581"/>
            <a:ext cx="1515695" cy="1263616"/>
            <a:chOff x="2375459" y="1812335"/>
            <a:chExt cx="1515695" cy="1263616"/>
          </a:xfrm>
        </p:grpSpPr>
        <p:pic>
          <p:nvPicPr>
            <p:cNvPr id="36" name="Picture 35">
              <a:extLst>
                <a:ext uri="{FF2B5EF4-FFF2-40B4-BE49-F238E27FC236}">
                  <a16:creationId xmlns:a16="http://schemas.microsoft.com/office/drawing/2014/main" id="{AFEA66E0-FF9A-4114-A2B0-F3A66A9141CF}"/>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375459" y="2193632"/>
              <a:ext cx="571500" cy="321469"/>
            </a:xfrm>
            <a:prstGeom prst="rect">
              <a:avLst/>
            </a:prstGeom>
          </p:spPr>
        </p:pic>
        <p:pic>
          <p:nvPicPr>
            <p:cNvPr id="37" name="Picture 14" descr="AFRICAN MEDICINES REGULATORY HARMONIZATION (AMRH) INITIATIVE">
              <a:extLst>
                <a:ext uri="{FF2B5EF4-FFF2-40B4-BE49-F238E27FC236}">
                  <a16:creationId xmlns:a16="http://schemas.microsoft.com/office/drawing/2014/main" id="{557D4390-5424-47CD-9C1E-3FDB486A44EA}"/>
                </a:ext>
              </a:extLst>
            </p:cNvPr>
            <p:cNvPicPr>
              <a:picLocks noChangeAspect="1" noChangeArrowheads="1"/>
            </p:cNvPicPr>
            <p:nvPr/>
          </p:nvPicPr>
          <p:blipFill>
            <a:blip r:embed="rId11" cstate="email">
              <a:extLst>
                <a:ext uri="{28A0092B-C50C-407E-A947-70E740481C1C}">
                  <a14:useLocalDpi xmlns:a14="http://schemas.microsoft.com/office/drawing/2010/main"/>
                </a:ext>
              </a:extLst>
            </a:blip>
            <a:srcRect/>
            <a:stretch>
              <a:fillRect/>
            </a:stretch>
          </p:blipFill>
          <p:spPr bwMode="auto">
            <a:xfrm>
              <a:off x="3121150" y="2151961"/>
              <a:ext cx="652353" cy="41031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37">
              <a:extLst>
                <a:ext uri="{FF2B5EF4-FFF2-40B4-BE49-F238E27FC236}">
                  <a16:creationId xmlns:a16="http://schemas.microsoft.com/office/drawing/2014/main" id="{84910816-26AE-4A83-93ED-6BEF443662E8}"/>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2821481" y="2643704"/>
              <a:ext cx="586031" cy="420360"/>
            </a:xfrm>
            <a:prstGeom prst="rect">
              <a:avLst/>
            </a:prstGeom>
          </p:spPr>
        </p:pic>
        <p:pic>
          <p:nvPicPr>
            <p:cNvPr id="39" name="Picture 38">
              <a:extLst>
                <a:ext uri="{FF2B5EF4-FFF2-40B4-BE49-F238E27FC236}">
                  <a16:creationId xmlns:a16="http://schemas.microsoft.com/office/drawing/2014/main" id="{50848BA1-B204-40EF-82CC-3A60095CBE76}"/>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a:off x="2375459" y="2652777"/>
              <a:ext cx="404227" cy="402398"/>
            </a:xfrm>
            <a:prstGeom prst="rect">
              <a:avLst/>
            </a:prstGeom>
          </p:spPr>
        </p:pic>
        <p:pic>
          <p:nvPicPr>
            <p:cNvPr id="40" name="Picture 16" descr="African Vaccine Manufacturing Initiative (AVMI) | LinkedIn">
              <a:extLst>
                <a:ext uri="{FF2B5EF4-FFF2-40B4-BE49-F238E27FC236}">
                  <a16:creationId xmlns:a16="http://schemas.microsoft.com/office/drawing/2014/main" id="{4F08D8E2-57AB-4FE9-8D6A-1BABD067564E}"/>
                </a:ext>
              </a:extLst>
            </p:cNvPr>
            <p:cNvPicPr>
              <a:picLocks noChangeAspect="1" noChangeArrowheads="1"/>
            </p:cNvPicPr>
            <p:nvPr/>
          </p:nvPicPr>
          <p:blipFill>
            <a:blip r:embed="rId14" cstate="email">
              <a:extLst>
                <a:ext uri="{28A0092B-C50C-407E-A947-70E740481C1C}">
                  <a14:useLocalDpi xmlns:a14="http://schemas.microsoft.com/office/drawing/2010/main"/>
                </a:ext>
              </a:extLst>
            </a:blip>
            <a:srcRect/>
            <a:stretch>
              <a:fillRect/>
            </a:stretch>
          </p:blipFill>
          <p:spPr bwMode="auto">
            <a:xfrm>
              <a:off x="3449307" y="2634104"/>
              <a:ext cx="441847" cy="441847"/>
            </a:xfrm>
            <a:prstGeom prst="rect">
              <a:avLst/>
            </a:prstGeom>
            <a:noFill/>
            <a:extLst>
              <a:ext uri="{909E8E84-426E-40DD-AFC4-6F175D3DCCD1}">
                <a14:hiddenFill xmlns:a14="http://schemas.microsoft.com/office/drawing/2010/main">
                  <a:solidFill>
                    <a:srgbClr val="FFFFFF"/>
                  </a:solidFill>
                </a14:hiddenFill>
              </a:ext>
            </a:extLst>
          </p:spPr>
        </p:pic>
        <p:pic>
          <p:nvPicPr>
            <p:cNvPr id="41" name="Picture 18" descr="EAC hails Republic of Burundi and United Republic of Tanzania for retifying  African Continental Free Trade Area Agreement">
              <a:extLst>
                <a:ext uri="{FF2B5EF4-FFF2-40B4-BE49-F238E27FC236}">
                  <a16:creationId xmlns:a16="http://schemas.microsoft.com/office/drawing/2014/main" id="{5B7403F8-8DE0-47B2-B0FD-81F2AF591414}"/>
                </a:ext>
              </a:extLst>
            </p:cNvPr>
            <p:cNvPicPr>
              <a:picLocks noChangeAspect="1" noChangeArrowheads="1"/>
            </p:cNvPicPr>
            <p:nvPr/>
          </p:nvPicPr>
          <p:blipFill>
            <a:blip r:embed="rId15" cstate="email">
              <a:extLst>
                <a:ext uri="{28A0092B-C50C-407E-A947-70E740481C1C}">
                  <a14:useLocalDpi xmlns:a14="http://schemas.microsoft.com/office/drawing/2010/main"/>
                </a:ext>
              </a:extLst>
            </a:blip>
            <a:srcRect/>
            <a:stretch>
              <a:fillRect/>
            </a:stretch>
          </p:blipFill>
          <p:spPr bwMode="auto">
            <a:xfrm>
              <a:off x="2375459" y="1836586"/>
              <a:ext cx="722967" cy="301236"/>
            </a:xfrm>
            <a:prstGeom prst="rect">
              <a:avLst/>
            </a:prstGeom>
            <a:noFill/>
            <a:extLst>
              <a:ext uri="{909E8E84-426E-40DD-AFC4-6F175D3DCCD1}">
                <a14:hiddenFill xmlns:a14="http://schemas.microsoft.com/office/drawing/2010/main">
                  <a:solidFill>
                    <a:srgbClr val="FFFFFF"/>
                  </a:solidFill>
                </a14:hiddenFill>
              </a:ext>
            </a:extLst>
          </p:spPr>
        </p:pic>
        <p:pic>
          <p:nvPicPr>
            <p:cNvPr id="42" name="Picture 20" descr="Africa announces the rollout of 400m vaccine doses to the African Union  Member States and the Caribbean - African Export-Import Bank">
              <a:extLst>
                <a:ext uri="{FF2B5EF4-FFF2-40B4-BE49-F238E27FC236}">
                  <a16:creationId xmlns:a16="http://schemas.microsoft.com/office/drawing/2014/main" id="{113F2A24-CD1D-4F62-8513-35D755A07C7F}"/>
                </a:ext>
              </a:extLst>
            </p:cNvPr>
            <p:cNvPicPr>
              <a:picLocks noChangeAspect="1" noChangeArrowheads="1"/>
            </p:cNvPicPr>
            <p:nvPr/>
          </p:nvPicPr>
          <p:blipFill>
            <a:blip r:embed="rId16" cstate="email">
              <a:extLst>
                <a:ext uri="{28A0092B-C50C-407E-A947-70E740481C1C}">
                  <a14:useLocalDpi xmlns:a14="http://schemas.microsoft.com/office/drawing/2010/main"/>
                </a:ext>
              </a:extLst>
            </a:blip>
            <a:srcRect/>
            <a:stretch>
              <a:fillRect/>
            </a:stretch>
          </p:blipFill>
          <p:spPr bwMode="auto">
            <a:xfrm>
              <a:off x="3233014" y="1812335"/>
              <a:ext cx="540489" cy="275030"/>
            </a:xfrm>
            <a:prstGeom prst="rect">
              <a:avLst/>
            </a:prstGeom>
            <a:noFill/>
            <a:extLst>
              <a:ext uri="{909E8E84-426E-40DD-AFC4-6F175D3DCCD1}">
                <a14:hiddenFill xmlns:a14="http://schemas.microsoft.com/office/drawing/2010/main">
                  <a:solidFill>
                    <a:srgbClr val="FFFFFF"/>
                  </a:solidFill>
                </a14:hiddenFill>
              </a:ext>
            </a:extLst>
          </p:spPr>
        </p:pic>
      </p:grpSp>
      <p:sp>
        <p:nvSpPr>
          <p:cNvPr id="44" name="TextBox 43">
            <a:extLst>
              <a:ext uri="{FF2B5EF4-FFF2-40B4-BE49-F238E27FC236}">
                <a16:creationId xmlns:a16="http://schemas.microsoft.com/office/drawing/2014/main" id="{9329B8A7-266F-4CF3-B2CF-7E22CE317572}"/>
              </a:ext>
            </a:extLst>
          </p:cNvPr>
          <p:cNvSpPr txBox="1">
            <a:spLocks/>
          </p:cNvSpPr>
          <p:nvPr/>
        </p:nvSpPr>
        <p:spPr>
          <a:xfrm>
            <a:off x="6275870" y="2610753"/>
            <a:ext cx="1831702" cy="861774"/>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Many implementation </a:t>
            </a:r>
            <a:r>
              <a:rPr kumimoji="0" lang="en-ZA" sz="1400" b="1"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l</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ead </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organisations for </a:t>
            </a:r>
            <a:r>
              <a:rPr kumimoji="0" lang="en-ZA"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FFA</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 bold programs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identified</a:t>
            </a:r>
            <a:endPar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pic>
        <p:nvPicPr>
          <p:cNvPr id="45" name="Picture 10">
            <a:extLst>
              <a:ext uri="{FF2B5EF4-FFF2-40B4-BE49-F238E27FC236}">
                <a16:creationId xmlns:a16="http://schemas.microsoft.com/office/drawing/2014/main" id="{5657B207-CC2B-408F-BA42-9C0DEED5F46E}"/>
              </a:ext>
            </a:extLst>
          </p:cNvPr>
          <p:cNvPicPr>
            <a:picLocks noChangeAspect="1" noChangeArrowheads="1"/>
          </p:cNvPicPr>
          <p:nvPr/>
        </p:nvPicPr>
        <p:blipFill>
          <a:blip r:embed="rId17" cstate="email">
            <a:extLst>
              <a:ext uri="{28A0092B-C50C-407E-A947-70E740481C1C}">
                <a14:useLocalDpi xmlns:a14="http://schemas.microsoft.com/office/drawing/2010/main"/>
              </a:ext>
            </a:extLst>
          </a:blip>
          <a:srcRect/>
          <a:stretch>
            <a:fillRect/>
          </a:stretch>
        </p:blipFill>
        <p:spPr bwMode="auto">
          <a:xfrm>
            <a:off x="6387176" y="4220788"/>
            <a:ext cx="1609090" cy="992272"/>
          </a:xfrm>
          <a:prstGeom prst="rect">
            <a:avLst/>
          </a:prstGeom>
          <a:noFill/>
          <a:ln>
            <a:solidFill>
              <a:srgbClr val="D0D0D0"/>
            </a:solidFill>
          </a:ln>
          <a:extLst>
            <a:ext uri="{909E8E84-426E-40DD-AFC4-6F175D3DCCD1}">
              <a14:hiddenFill xmlns:a14="http://schemas.microsoft.com/office/drawing/2010/main">
                <a:solidFill>
                  <a:srgbClr val="FFFFFF"/>
                </a:solidFill>
              </a14:hiddenFill>
            </a:ext>
          </a:extLst>
        </p:spPr>
      </p:pic>
      <p:sp>
        <p:nvSpPr>
          <p:cNvPr id="46" name="Oval 45">
            <a:extLst>
              <a:ext uri="{FF2B5EF4-FFF2-40B4-BE49-F238E27FC236}">
                <a16:creationId xmlns:a16="http://schemas.microsoft.com/office/drawing/2014/main" id="{0F2E9A00-5B1D-4D78-8EF1-2D415C60EF6D}"/>
              </a:ext>
            </a:extLst>
          </p:cNvPr>
          <p:cNvSpPr>
            <a:spLocks/>
          </p:cNvSpPr>
          <p:nvPr/>
        </p:nvSpPr>
        <p:spPr>
          <a:xfrm>
            <a:off x="7123141"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48" name="TextBox 47">
            <a:extLst>
              <a:ext uri="{FF2B5EF4-FFF2-40B4-BE49-F238E27FC236}">
                <a16:creationId xmlns:a16="http://schemas.microsoft.com/office/drawing/2014/main" id="{4F8B28C3-3575-4F37-BBF9-659B8FF4F6DA}"/>
              </a:ext>
            </a:extLst>
          </p:cNvPr>
          <p:cNvSpPr txBox="1">
            <a:spLocks/>
          </p:cNvSpPr>
          <p:nvPr/>
        </p:nvSpPr>
        <p:spPr>
          <a:xfrm>
            <a:off x="6409697" y="3801421"/>
            <a:ext cx="1564049" cy="246221"/>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600" b="1" i="0" u="none" strike="noStrike" kern="1200" cap="none" spc="0" normalizeH="0" baseline="0" noProof="0" dirty="0">
                <a:ln>
                  <a:noFill/>
                </a:ln>
                <a:effectLst/>
                <a:uLnTx/>
                <a:uFillTx/>
                <a:latin typeface="Arial"/>
                <a:ea typeface="+mn-ea"/>
                <a:cs typeface="Arial" panose="020B0604020202020204" pitchFamily="34" charset="0"/>
                <a:sym typeface="Arial"/>
              </a:rPr>
              <a:t>February 2022</a:t>
            </a:r>
          </a:p>
        </p:txBody>
      </p:sp>
      <p:sp>
        <p:nvSpPr>
          <p:cNvPr id="49" name="TextBox 48">
            <a:extLst>
              <a:ext uri="{FF2B5EF4-FFF2-40B4-BE49-F238E27FC236}">
                <a16:creationId xmlns:a16="http://schemas.microsoft.com/office/drawing/2014/main" id="{CE1D9518-4603-4E70-8242-EEAF6B56028A}"/>
              </a:ext>
            </a:extLst>
          </p:cNvPr>
          <p:cNvSpPr txBox="1"/>
          <p:nvPr/>
        </p:nvSpPr>
        <p:spPr>
          <a:xfrm>
            <a:off x="8424660" y="3801421"/>
            <a:ext cx="1264715" cy="246222"/>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ZA" sz="1600" b="1" i="0" u="none" strike="noStrike" kern="1200" cap="none" spc="0" normalizeH="0" baseline="0" noProof="0" dirty="0">
                <a:ln>
                  <a:noFill/>
                </a:ln>
                <a:effectLst/>
                <a:uLnTx/>
                <a:uFillTx/>
                <a:latin typeface="Arial"/>
                <a:ea typeface="+mn-ea"/>
                <a:cs typeface="Arial" panose="020B0604020202020204" pitchFamily="34" charset="0"/>
                <a:sym typeface="Arial"/>
              </a:rPr>
              <a:t>March 2022</a:t>
            </a:r>
          </a:p>
        </p:txBody>
      </p:sp>
      <p:pic>
        <p:nvPicPr>
          <p:cNvPr id="50" name="Picture 49">
            <a:extLst>
              <a:ext uri="{FF2B5EF4-FFF2-40B4-BE49-F238E27FC236}">
                <a16:creationId xmlns:a16="http://schemas.microsoft.com/office/drawing/2014/main" id="{00DFA360-ED7A-4D17-9249-AB81D6D8C4A3}"/>
              </a:ext>
            </a:extLst>
          </p:cNvPr>
          <p:cNvPicPr>
            <a:picLocks/>
          </p:cNvPicPr>
          <p:nvPr/>
        </p:nvPicPr>
        <p:blipFill>
          <a:blip r:embed="rId18" cstate="email">
            <a:extLst>
              <a:ext uri="{28A0092B-C50C-407E-A947-70E740481C1C}">
                <a14:useLocalDpi xmlns:a14="http://schemas.microsoft.com/office/drawing/2010/main"/>
              </a:ext>
            </a:extLst>
          </a:blip>
          <a:stretch>
            <a:fillRect/>
          </a:stretch>
        </p:blipFill>
        <p:spPr>
          <a:xfrm>
            <a:off x="8390713" y="2615946"/>
            <a:ext cx="1332609" cy="856581"/>
          </a:xfrm>
          <a:prstGeom prst="rect">
            <a:avLst/>
          </a:prstGeom>
          <a:ln>
            <a:solidFill>
              <a:srgbClr val="D0D0D0"/>
            </a:solidFill>
          </a:ln>
        </p:spPr>
      </p:pic>
      <p:sp>
        <p:nvSpPr>
          <p:cNvPr id="51" name="TextBox 50">
            <a:extLst>
              <a:ext uri="{FF2B5EF4-FFF2-40B4-BE49-F238E27FC236}">
                <a16:creationId xmlns:a16="http://schemas.microsoft.com/office/drawing/2014/main" id="{9302EDFC-7957-4D32-AE62-1072BCAA5199}"/>
              </a:ext>
            </a:extLst>
          </p:cNvPr>
          <p:cNvSpPr txBox="1">
            <a:spLocks/>
          </p:cNvSpPr>
          <p:nvPr/>
        </p:nvSpPr>
        <p:spPr>
          <a:xfrm>
            <a:off x="8253553" y="4220788"/>
            <a:ext cx="1606929" cy="1292662"/>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accent1"/>
              </a:buClr>
              <a:buSzPct val="125000"/>
              <a:buFont typeface="Arial" panose="020B0604020202020204" pitchFamily="34" charset="0"/>
              <a:buChar char="•"/>
              <a:defRPr lang="en-US" sz="1600" dirty="0"/>
            </a:lvl2pPr>
            <a:lvl3pPr marL="438912" lvl="2" indent="-210312">
              <a:lnSpc>
                <a:spcPct val="100000"/>
              </a:lnSpc>
              <a:spcBef>
                <a:spcPts val="0"/>
              </a:spcBef>
              <a:spcAft>
                <a:spcPts val="300"/>
              </a:spcAft>
              <a:buClr>
                <a:schemeClr val="accent1"/>
              </a:buClr>
              <a:buSzPct val="12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accent1"/>
              </a:buClr>
              <a:buSzPct val="11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accent1"/>
              </a:buClr>
              <a:buSzPct val="89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Project Management Office (PMO) </a:t>
            </a:r>
            <a:r>
              <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to oversee implementation of FFA </a:t>
            </a:r>
            <a:r>
              <a:rPr kumimoji="0" lang="en-ZA" sz="1400" b="1"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rPr>
              <a:t>set up</a:t>
            </a:r>
            <a:endParaRPr kumimoji="0" lang="en-ZA" sz="1400" b="0" i="0" u="none" strike="noStrike" kern="1200" cap="none" spc="0" normalizeH="0" baseline="0" noProof="0" dirty="0">
              <a:ln>
                <a:noFill/>
              </a:ln>
              <a:solidFill>
                <a:srgbClr val="000000"/>
              </a:solidFill>
              <a:effectLst/>
              <a:uLnTx/>
              <a:uFillTx/>
              <a:latin typeface="Arial"/>
              <a:ea typeface="+mn-ea"/>
              <a:cs typeface="Arial" panose="020B0604020202020204" pitchFamily="34" charset="0"/>
              <a:sym typeface="Arial"/>
            </a:endParaRPr>
          </a:p>
        </p:txBody>
      </p:sp>
      <p:sp>
        <p:nvSpPr>
          <p:cNvPr id="52" name="Oval 51">
            <a:extLst>
              <a:ext uri="{FF2B5EF4-FFF2-40B4-BE49-F238E27FC236}">
                <a16:creationId xmlns:a16="http://schemas.microsoft.com/office/drawing/2014/main" id="{70721B5C-EC3A-4B28-A4CA-F24DFDFBA9AE}"/>
              </a:ext>
            </a:extLst>
          </p:cNvPr>
          <p:cNvSpPr>
            <a:spLocks/>
          </p:cNvSpPr>
          <p:nvPr/>
        </p:nvSpPr>
        <p:spPr>
          <a:xfrm>
            <a:off x="8988437"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pic>
        <p:nvPicPr>
          <p:cNvPr id="53" name="Picture 52">
            <a:extLst>
              <a:ext uri="{FF2B5EF4-FFF2-40B4-BE49-F238E27FC236}">
                <a16:creationId xmlns:a16="http://schemas.microsoft.com/office/drawing/2014/main" id="{444B2867-8FD3-4197-B2C8-D6119985B251}"/>
              </a:ext>
            </a:extLst>
          </p:cNvPr>
          <p:cNvPicPr>
            <a:picLocks/>
          </p:cNvPicPr>
          <p:nvPr/>
        </p:nvPicPr>
        <p:blipFill>
          <a:blip r:embed="rId19" cstate="email">
            <a:extLst>
              <a:ext uri="{28A0092B-C50C-407E-A947-70E740481C1C}">
                <a14:useLocalDpi xmlns:a14="http://schemas.microsoft.com/office/drawing/2010/main"/>
              </a:ext>
            </a:extLst>
          </a:blip>
          <a:stretch>
            <a:fillRect/>
          </a:stretch>
        </p:blipFill>
        <p:spPr>
          <a:xfrm>
            <a:off x="10006461" y="4220788"/>
            <a:ext cx="1630802" cy="1223102"/>
          </a:xfrm>
          <a:prstGeom prst="rect">
            <a:avLst/>
          </a:prstGeom>
          <a:ln w="6350">
            <a:solidFill>
              <a:srgbClr val="D0D0D0"/>
            </a:solidFill>
          </a:ln>
        </p:spPr>
      </p:pic>
      <p:sp>
        <p:nvSpPr>
          <p:cNvPr id="54" name="TextBox 53">
            <a:extLst>
              <a:ext uri="{FF2B5EF4-FFF2-40B4-BE49-F238E27FC236}">
                <a16:creationId xmlns:a16="http://schemas.microsoft.com/office/drawing/2014/main" id="{2CFD62FA-C2DB-4027-B9D4-D53E4665DF2D}"/>
              </a:ext>
            </a:extLst>
          </p:cNvPr>
          <p:cNvSpPr txBox="1">
            <a:spLocks/>
          </p:cNvSpPr>
          <p:nvPr/>
        </p:nvSpPr>
        <p:spPr>
          <a:xfrm>
            <a:off x="9924921" y="1748978"/>
            <a:ext cx="1793882" cy="1723549"/>
          </a:xfrm>
          <a:prstGeom prst="rect">
            <a:avLst/>
          </a:prstGeom>
        </p:spPr>
        <p:txBody>
          <a:bodyPr vert="horz" wrap="square" lIns="0" tIns="0" rIns="0" bIns="0" rtlCol="0" anchor="t">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Char char="​"/>
              <a:tabLst/>
              <a:defRPr/>
            </a:pPr>
            <a:r>
              <a:rPr kumimoji="0" lang="en-US" sz="1400" b="1"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Market Intelligence and Demand Workshop </a:t>
            </a:r>
            <a:r>
              <a:rPr kumimoji="0" lang="en-US" sz="1400" b="0" i="0" u="none" strike="noStrike" kern="0" cap="none" spc="0" normalizeH="0" baseline="0" noProof="0" dirty="0">
                <a:ln>
                  <a:noFill/>
                </a:ln>
                <a:solidFill>
                  <a:srgbClr val="000000"/>
                </a:solidFill>
                <a:effectLst/>
                <a:uLnTx/>
                <a:uFillTx/>
                <a:latin typeface="Arial"/>
                <a:ea typeface="+mn-ea"/>
                <a:cs typeface="Arial" panose="020B0604020202020204" pitchFamily="34" charset="0"/>
                <a:sym typeface="Arial"/>
              </a:rPr>
              <a:t>organized for stakeholders to establish a vaccine procurement architecture for the continent</a:t>
            </a:r>
          </a:p>
        </p:txBody>
      </p:sp>
      <p:sp>
        <p:nvSpPr>
          <p:cNvPr id="55" name="Oval 54">
            <a:extLst>
              <a:ext uri="{FF2B5EF4-FFF2-40B4-BE49-F238E27FC236}">
                <a16:creationId xmlns:a16="http://schemas.microsoft.com/office/drawing/2014/main" id="{1CA8632F-9F99-473A-BC9E-1115F13ED88B}"/>
              </a:ext>
            </a:extLst>
          </p:cNvPr>
          <p:cNvSpPr>
            <a:spLocks/>
          </p:cNvSpPr>
          <p:nvPr/>
        </p:nvSpPr>
        <p:spPr>
          <a:xfrm>
            <a:off x="10753282" y="3609688"/>
            <a:ext cx="137160" cy="138247"/>
          </a:xfrm>
          <a:prstGeom prst="ellipse">
            <a:avLst/>
          </a:prstGeom>
          <a:solidFill>
            <a:schemeClr val="accent1"/>
          </a:solidFill>
          <a:ln w="127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t">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chemeClr val="tx1"/>
              </a:solidFill>
              <a:effectLst/>
              <a:uLnTx/>
              <a:uFillTx/>
              <a:latin typeface="Arial"/>
              <a:ea typeface="+mn-ea"/>
              <a:cs typeface="+mn-cs"/>
              <a:sym typeface="Theinhardt Pan Light" panose="020B0404020101020102" pitchFamily="34" charset="0"/>
            </a:endParaRPr>
          </a:p>
        </p:txBody>
      </p:sp>
      <p:sp>
        <p:nvSpPr>
          <p:cNvPr id="56" name="TextBox 55">
            <a:extLst>
              <a:ext uri="{FF2B5EF4-FFF2-40B4-BE49-F238E27FC236}">
                <a16:creationId xmlns:a16="http://schemas.microsoft.com/office/drawing/2014/main" id="{EBC89CF5-277F-4104-B9B5-58D63064765E}"/>
              </a:ext>
            </a:extLst>
          </p:cNvPr>
          <p:cNvSpPr txBox="1"/>
          <p:nvPr/>
        </p:nvSpPr>
        <p:spPr>
          <a:xfrm>
            <a:off x="10246551" y="3801421"/>
            <a:ext cx="1150622" cy="215444"/>
          </a:xfrm>
          <a:prstGeom prst="rect">
            <a:avLst/>
          </a:prstGeom>
        </p:spPr>
        <p:txBody>
          <a:bodyPr vert="horz" wrap="square" lIns="0" tIns="0" rIns="0" bIns="0" rtlCol="0">
            <a:spAutoFit/>
          </a:bodyPr>
          <a:lstStyle>
            <a:lvl1pPr lvl="0" indent="0">
              <a:lnSpc>
                <a:spcPct val="100000"/>
              </a:lnSpc>
              <a:spcBef>
                <a:spcPts val="300"/>
              </a:spcBef>
              <a:spcAft>
                <a:spcPts val="300"/>
              </a:spcAft>
              <a:buClr>
                <a:schemeClr val="tx1"/>
              </a:buClr>
              <a:buSzPct val="100000"/>
              <a:buFont typeface="Segoe UI" panose="020B0502040204020203" pitchFamily="34" charset="0"/>
              <a:buChar char="​"/>
              <a:defRPr lang="en-US" sz="1600" dirty="0">
                <a:cs typeface="Arial" panose="020B0604020202020204" pitchFamily="34" charset="0"/>
              </a:defRPr>
            </a:lvl1pPr>
            <a:lvl2pPr marL="228600" lvl="1" indent="-228600">
              <a:lnSpc>
                <a:spcPct val="100000"/>
              </a:lnSpc>
              <a:spcBef>
                <a:spcPts val="0"/>
              </a:spcBef>
              <a:spcAft>
                <a:spcPts val="300"/>
              </a:spcAft>
              <a:buClr>
                <a:schemeClr val="tx1"/>
              </a:buClr>
              <a:buSzPct val="110000"/>
              <a:buFont typeface="Wingdings" panose="05000000000000000000" pitchFamily="2" charset="2"/>
              <a:buChar char=""/>
              <a:defRPr lang="en-US" sz="1600" dirty="0"/>
            </a:lvl2pPr>
            <a:lvl3pPr marL="438912" lvl="2" indent="-210312">
              <a:lnSpc>
                <a:spcPct val="100000"/>
              </a:lnSpc>
              <a:spcBef>
                <a:spcPts val="0"/>
              </a:spcBef>
              <a:spcAft>
                <a:spcPts val="300"/>
              </a:spcAft>
              <a:buClr>
                <a:schemeClr val="tx1"/>
              </a:buClr>
              <a:buSzPct val="110000"/>
              <a:buFont typeface="Arial" panose="020B0604020202020204" pitchFamily="34" charset="0"/>
              <a:buChar char="‒"/>
              <a:defRPr lang="en-US" sz="1600" dirty="0"/>
            </a:lvl3pPr>
            <a:lvl4pPr marL="594360" lvl="3" indent="-155448">
              <a:lnSpc>
                <a:spcPct val="100000"/>
              </a:lnSpc>
              <a:spcBef>
                <a:spcPts val="0"/>
              </a:spcBef>
              <a:spcAft>
                <a:spcPts val="300"/>
              </a:spcAft>
              <a:buClr>
                <a:schemeClr val="tx1"/>
              </a:buClr>
              <a:buSzPct val="100000"/>
              <a:buFont typeface="Arial" panose="020B0604020202020204" pitchFamily="34" charset="0"/>
              <a:buChar char="•"/>
              <a:defRPr lang="en-US" sz="1600" dirty="0"/>
            </a:lvl4pPr>
            <a:lvl5pPr marL="813816" lvl="4" indent="-146304">
              <a:lnSpc>
                <a:spcPct val="100000"/>
              </a:lnSpc>
              <a:spcBef>
                <a:spcPts val="0"/>
              </a:spcBef>
              <a:spcAft>
                <a:spcPts val="300"/>
              </a:spcAft>
              <a:buClr>
                <a:schemeClr val="tx1"/>
              </a:buClr>
              <a:buSzPct val="100000"/>
              <a:buFont typeface="Arial" panose="020B0604020202020204" pitchFamily="34" charset="0"/>
              <a:buChar char="̶"/>
              <a:defRPr lang="en-US" sz="1600" dirty="0"/>
            </a:lvl5pPr>
            <a:lvl6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6pPr>
            <a:lvl7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7pPr>
            <a:lvl8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8pPr>
            <a:lvl9pPr marL="1085850" indent="-171450">
              <a:lnSpc>
                <a:spcPct val="100000"/>
              </a:lnSpc>
              <a:spcBef>
                <a:spcPts val="0"/>
              </a:spcBef>
              <a:spcAft>
                <a:spcPts val="300"/>
              </a:spcAft>
              <a:buSzPct val="100000"/>
              <a:buFont typeface="Arial" panose="020B0604020202020204" pitchFamily="34" charset="0"/>
              <a:buChar char="▫"/>
              <a:defRPr sz="1600">
                <a:cs typeface="Arial" panose="020B0604020202020204" pitchFamily="34" charset="0"/>
              </a:defRPr>
            </a:lvl9pPr>
          </a:lstStyle>
          <a:p>
            <a:pPr marL="0" marR="0" lvl="0" indent="0" algn="ctr" defTabSz="914400" rtl="0" eaLnBrk="1" fontAlgn="auto" latinLnBrk="0" hangingPunct="1">
              <a:lnSpc>
                <a:spcPct val="100000"/>
              </a:lnSpc>
              <a:spcBef>
                <a:spcPts val="300"/>
              </a:spcBef>
              <a:spcAft>
                <a:spcPts val="300"/>
              </a:spcAft>
              <a:buClr>
                <a:srgbClr val="000000"/>
              </a:buClr>
              <a:buSzPct val="100000"/>
              <a:buFont typeface="Segoe UI" panose="020B0502040204020203" pitchFamily="34" charset="0"/>
              <a:buNone/>
              <a:tabLst/>
              <a:defRPr/>
            </a:pPr>
            <a:r>
              <a:rPr kumimoji="0" lang="en-US" sz="1400" b="1" i="0" u="none" strike="noStrike" kern="0" cap="none" spc="0" normalizeH="0" baseline="0" noProof="0" dirty="0">
                <a:ln>
                  <a:noFill/>
                </a:ln>
                <a:effectLst/>
                <a:uLnTx/>
                <a:uFillTx/>
                <a:latin typeface="Arial"/>
                <a:ea typeface="+mn-ea"/>
                <a:cs typeface="Arial" panose="020B0604020202020204" pitchFamily="34" charset="0"/>
                <a:sym typeface="Arial"/>
              </a:rPr>
              <a:t>June 2022</a:t>
            </a:r>
            <a:endParaRPr kumimoji="0" lang="en-US" sz="1400" b="0" i="0" u="none" strike="noStrike" kern="0" cap="none" spc="0" normalizeH="0" baseline="0" noProof="0" dirty="0">
              <a:ln>
                <a:noFill/>
              </a:ln>
              <a:effectLst/>
              <a:uLnTx/>
              <a:uFillTx/>
              <a:latin typeface="Arial"/>
              <a:ea typeface="+mn-ea"/>
              <a:cs typeface="Arial" panose="020B0604020202020204" pitchFamily="34" charset="0"/>
              <a:sym typeface="Arial"/>
            </a:endParaRPr>
          </a:p>
        </p:txBody>
      </p:sp>
      <p:sp>
        <p:nvSpPr>
          <p:cNvPr id="47" name="Sticker">
            <a:extLst>
              <a:ext uri="{FF2B5EF4-FFF2-40B4-BE49-F238E27FC236}">
                <a16:creationId xmlns:a16="http://schemas.microsoft.com/office/drawing/2014/main" id="{032C1E2A-A816-4B01-B40F-DF71AF8FFC9C}"/>
              </a:ext>
            </a:extLst>
          </p:cNvPr>
          <p:cNvSpPr txBox="1"/>
          <p:nvPr/>
        </p:nvSpPr>
        <p:spPr>
          <a:xfrm>
            <a:off x="554736" y="1289273"/>
            <a:ext cx="902491" cy="123111"/>
          </a:xfrm>
          <a:prstGeom prst="rect">
            <a:avLst/>
          </a:prstGeom>
          <a:noFill/>
          <a:ln w="6350">
            <a:noFill/>
            <a:miter lim="800000"/>
          </a:ln>
        </p:spPr>
        <p:txBody>
          <a:bodyPr vert="horz" wrap="none" lIns="0" tIns="0" rIns="0" bIns="0" rtlCol="0">
            <a:spAutoFit/>
          </a:bodyPr>
          <a:lstStyle>
            <a:defPPr>
              <a:defRPr lang="en-US"/>
            </a:defPPr>
            <a:lvl1pPr>
              <a:spcBef>
                <a:spcPts val="300"/>
              </a:spcBef>
              <a:spcAft>
                <a:spcPts val="300"/>
              </a:spcAft>
              <a:buNone/>
              <a:defRPr sz="800" b="1" cap="all" baseline="0"/>
            </a:lvl1p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800" b="1" i="0" u="none" strike="noStrike" kern="1200" cap="all" spc="0" normalizeH="0" baseline="0" noProof="0" dirty="0">
                <a:ln>
                  <a:noFill/>
                </a:ln>
                <a:solidFill>
                  <a:srgbClr val="000000"/>
                </a:solidFill>
                <a:effectLst/>
                <a:uLnTx/>
                <a:uFillTx/>
                <a:latin typeface="Arial"/>
                <a:ea typeface="+mn-ea"/>
                <a:cs typeface="+mn-cs"/>
              </a:rPr>
              <a:t>NOT EXHAUSTIVE</a:t>
            </a:r>
          </a:p>
        </p:txBody>
      </p:sp>
    </p:spTree>
    <p:extLst>
      <p:ext uri="{BB962C8B-B14F-4D97-AF65-F5344CB8AC3E}">
        <p14:creationId xmlns:p14="http://schemas.microsoft.com/office/powerpoint/2010/main" val="334284679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SCLIENT" val="True"/>
  <p:tag name="MTBTACCENT" val="Accent1ColorBoldText"/>
  <p:tag name="THINKCELLPRESENTATIONDONOTDELETE" val="&lt;?xml version=&quot;1.0&quot; encoding=&quot;UTF-16&quot; standalone=&quot;yes&quot;?&gt;&lt;root reqver=&quot;27037&quot;&gt;&lt;version val=&quot;33044&quot;/&gt;&lt;CPresentation id=&quot;1&quot;&gt;&lt;m_precDefaultNumber&gt;&lt;m_bNumberIsYear val=&quot;1&quot;/&gt;&lt;m_chMinusSymbol&gt;-&lt;/m_chMinusSymbol&gt;&lt;m_chDecimalSymbol17909&gt;,&lt;/m_chDecimalSymbol17909&gt;&lt;m_nGroupingDigits17909 val=&quot;3&quot;/&gt;&lt;m_chGroupingSymbol17909&gt;.&lt;/m_chGroupingSymbol17909&gt;&lt;m_yearfmt&gt;&lt;begin val=&quot;0&quot;/&gt;&lt;end val=&quot;4&quot;/&gt;&lt;/m_yearfmt&gt;&lt;/m_precDefaultNumber&gt;&lt;m_precDefaultPercent&gt;&lt;m_bNumberIsYear val=&quot;1&quot;/&gt;&lt;m_chMinusSymbol&gt;-&lt;/m_chMinusSymbol&gt;&lt;m_nDecimalDigits17909 val=&quot;0&quot;/&gt;&lt;m_chDecimalSymbol17909&gt;,&lt;/m_chDecimalSymbol17909&gt;&lt;m_nGroupingDigits17909 val=&quot;3&quot;/&gt;&lt;m_chGroupingSymbol17909&gt;.&lt;/m_chGroupingSymbol17909&gt;&lt;m_strSuffix17909&gt;%&lt;/m_strSuffix17909&gt;&lt;m_yearfmt&gt;&lt;begin val=&quot;0&quot;/&gt;&lt;end val=&quot;4&quot;/&gt;&lt;/m_yearfmt&gt;&lt;/m_precDefaultPercent&gt;&lt;m_precDefaultDate&gt;&lt;m_bNumberIsYear val=&quot;0&quot;/&gt;&lt;m_strFormatTime&gt;%d-%1-%Y&lt;/m_strFormatTime&gt;&lt;m_yearfmt&gt;&lt;begin val=&quot;0&quot;/&gt;&lt;end val=&quot;0&quot;/&gt;&lt;/m_yearfmt&gt;&lt;/m_precDefaultDate&gt;&lt;m_precDefaultDay&gt;&lt;m_bNumberIsYear val=&quot;0&quot;/&gt;&lt;m_strFormatTime&gt;%d&lt;/m_strFormatTime&gt;&lt;m_yearfmt&gt;&lt;begin val=&quot;0&quot;/&gt;&lt;end val=&quot;4&quot;/&gt;&lt;/m_yearfmt&gt;&lt;/m_precDefaultDay&gt;&lt;m_precDefaultWeek&gt;&lt;m_bNumberIsYear val=&quot;0&quot;/&gt;&lt;m_strFormatTime&gt;%4&lt;/m_strFormatTime&gt;&lt;m_yearfmt&gt;&lt;begin val=&quot;0&quot;/&gt;&lt;end val=&quot;4&quot;/&gt;&lt;/m_yearfmt&gt;&lt;/m_precDefaultWeek&gt;&lt;m_precDefaultMonth&gt;&lt;m_yearfmt&gt;&lt;begin val=&quot;0&quot;/&gt;&lt;end val=&quot;4&quot;/&gt;&lt;/m_yearfmt&gt;&lt;/m_precDefaultMonth&gt;&lt;m_precDefaultQuarter&gt;&lt;m_bNumberIsYear val=&quot;0&quot;/&gt;&lt;m_strFormatTime&gt;Q%5&lt;/m_strFormatTime&gt;&lt;m_yearfmt&gt;&lt;begin val=&quot;0&quot;/&gt;&lt;end val=&quot;4&quot;/&gt;&lt;/m_yearfmt&gt;&lt;/m_precDefaultQuarter&gt;&lt;m_precDefaultYear&gt;&lt;m_bNumberIsYear val=&quot;0&quot;/&gt;&lt;m_strFormatTime&gt;%Y&lt;/m_strFormatTime&gt;&lt;m_yearfmt&gt;&lt;begin val=&quot;0&quot;/&gt;&lt;end val=&quot;0&quot;/&gt;&lt;/m_yearfmt&gt;&lt;/m_precDefaultYear&gt;&lt;m_precDefaultFYDay&gt;&lt;m_yearfmt&gt;&lt;begin val=&quot;0&quot;/&gt;&lt;end val=&quot;4&quot;/&gt;&lt;/m_yearfmt&gt;&lt;/m_precDefaultFYDay&gt;&lt;m_precDefaultFYWeek&gt;&lt;m_yearfmt&gt;&lt;begin val=&quot;0&quot;/&gt;&lt;end val=&quot;4&quot;/&gt;&lt;/m_yearfmt&gt;&lt;/m_precDefaultFYWeek&gt;&lt;m_precDefaultFYMonth&gt;&lt;m_yearfmt&gt;&lt;begin val=&quot;0&quot;/&gt;&lt;end val=&quot;4&quot;/&gt;&lt;/m_yearfmt&gt;&lt;/m_precDefaultFYMonth&gt;&lt;m_precDefaultFYQuarter&gt;&lt;m_yearfmt&gt;&lt;begin val=&quot;0&quot;/&gt;&lt;end val=&quot;4&quot;/&gt;&lt;/m_yearfmt&gt;&lt;/m_precDefaultFYQuarter&gt;&lt;m_precDefaultFYYear&gt;&lt;m_yearfmt&gt;&lt;begin val=&quot;0&quot;/&gt;&lt;end val=&quot;4&quot;/&gt;&lt;/m_yearfmt&gt;&lt;/m_precDefaultFYYear&gt;&lt;m_mruColor&gt;&lt;m_vecMRU length=&quot;0&quot;/&gt;&lt;/m_mruColor&gt;&lt;m_eweekdayFirstOfWeek val=&quot;2&quot;/&gt;&lt;m_eweekdayFirstOfWorkweek val=&quot;2&quot;/&gt;&lt;m_eweekdayFirstOfWeekend val=&quot;7&quot;/&gt;&lt;/CPresentation&gt;&lt;/root&gt;"/>
  <p:tag name="ICONLINEFILL" val="Color [A=255, R=255, G=255, B=255]"/>
  <p:tag name="ICONLINEFILLTHEME" val="Background 1"/>
  <p:tag name="ICONFILLBACKGROUND" val="Color [A=255, R=159, G=37, B=37]"/>
  <p:tag name="ICONFILLBACKGROUNDTHEME" val="Accent 5"/>
  <p:tag name="ICONENCLOSURE" val="True"/>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NAME" val="Moon"/>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xNguF4Gw2mJIhuiFXm5tKQ"/>
</p:tagLst>
</file>

<file path=ppt/tags/tag101.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03.xml><?xml version="1.0" encoding="utf-8"?>
<p:tagLst xmlns:a="http://schemas.openxmlformats.org/drawingml/2006/main" xmlns:r="http://schemas.openxmlformats.org/officeDocument/2006/relationships" xmlns:p="http://schemas.openxmlformats.org/presentationml/2006/main">
  <p:tag name="SHAPENAME" val="5. Source"/>
</p:tagLst>
</file>

<file path=ppt/tags/tag10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107.xml><?xml version="1.0" encoding="utf-8"?>
<p:tagLst xmlns:a="http://schemas.openxmlformats.org/drawingml/2006/main" xmlns:r="http://schemas.openxmlformats.org/officeDocument/2006/relationships" xmlns:p="http://schemas.openxmlformats.org/presentationml/2006/main">
  <p:tag name="SHAPENAME" val="5. Source"/>
</p:tagLst>
</file>

<file path=ppt/tags/tag10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NAME" val="Moon"/>
</p:tagLst>
</file>

<file path=ppt/tags/tag110.xml><?xml version="1.0" encoding="utf-8"?>
<p:tagLst xmlns:a="http://schemas.openxmlformats.org/drawingml/2006/main" xmlns:r="http://schemas.openxmlformats.org/officeDocument/2006/relationships" xmlns:p="http://schemas.openxmlformats.org/presentationml/2006/main">
  <p:tag name="SHAPENAME" val="5. Source"/>
</p:tagLst>
</file>

<file path=ppt/tags/tag11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15.xml><?xml version="1.0" encoding="utf-8"?>
<p:tagLst xmlns:a="http://schemas.openxmlformats.org/drawingml/2006/main" xmlns:r="http://schemas.openxmlformats.org/officeDocument/2006/relationships" xmlns:p="http://schemas.openxmlformats.org/presentationml/2006/main">
  <p:tag name="NAME" val="CustomIcon"/>
</p:tagLst>
</file>

<file path=ppt/tags/tag116.xml><?xml version="1.0" encoding="utf-8"?>
<p:tagLst xmlns:a="http://schemas.openxmlformats.org/drawingml/2006/main" xmlns:r="http://schemas.openxmlformats.org/officeDocument/2006/relationships" xmlns:p="http://schemas.openxmlformats.org/presentationml/2006/main">
  <p:tag name="NAME" val="CustomIcon"/>
</p:tagLst>
</file>

<file path=ppt/tags/tag117.xml><?xml version="1.0" encoding="utf-8"?>
<p:tagLst xmlns:a="http://schemas.openxmlformats.org/drawingml/2006/main" xmlns:r="http://schemas.openxmlformats.org/officeDocument/2006/relationships" xmlns:p="http://schemas.openxmlformats.org/presentationml/2006/main">
  <p:tag name="NAME" val="CustomIcon"/>
</p:tagLst>
</file>

<file path=ppt/tags/tag118.xml><?xml version="1.0" encoding="utf-8"?>
<p:tagLst xmlns:a="http://schemas.openxmlformats.org/drawingml/2006/main" xmlns:r="http://schemas.openxmlformats.org/officeDocument/2006/relationships" xmlns:p="http://schemas.openxmlformats.org/presentationml/2006/main">
  <p:tag name="NAME" val="CustomIcon"/>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ANGLE" val="5"/>
</p:tagLst>
</file>

<file path=ppt/tags/tag12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21.xml><?xml version="1.0" encoding="utf-8"?>
<p:tagLst xmlns:a="http://schemas.openxmlformats.org/drawingml/2006/main" xmlns:r="http://schemas.openxmlformats.org/officeDocument/2006/relationships" xmlns:p="http://schemas.openxmlformats.org/presentationml/2006/main">
  <p:tag name="SHAPENAME" val="5. Source"/>
</p:tagLst>
</file>

<file path=ppt/tags/tag122.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23.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24.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2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27.xml><?xml version="1.0" encoding="utf-8"?>
<p:tagLst xmlns:a="http://schemas.openxmlformats.org/drawingml/2006/main" xmlns:r="http://schemas.openxmlformats.org/officeDocument/2006/relationships" xmlns:p="http://schemas.openxmlformats.org/presentationml/2006/main">
  <p:tag name="THINKCELLSHAPEDONOTDELETE" val="tYPHo.Tcr4c8OW9Hrl5MHcQ"/>
</p:tagLst>
</file>

<file path=ppt/tags/tag128.xml><?xml version="1.0" encoding="utf-8"?>
<p:tagLst xmlns:a="http://schemas.openxmlformats.org/drawingml/2006/main" xmlns:r="http://schemas.openxmlformats.org/officeDocument/2006/relationships" xmlns:p="http://schemas.openxmlformats.org/presentationml/2006/main">
  <p:tag name="THINKCELLSHAPEDONOTDELETE" val="t85GonHytTk6LTVGH5XytGg"/>
</p:tagLst>
</file>

<file path=ppt/tags/tag129.xml><?xml version="1.0" encoding="utf-8"?>
<p:tagLst xmlns:a="http://schemas.openxmlformats.org/drawingml/2006/main" xmlns:r="http://schemas.openxmlformats.org/officeDocument/2006/relationships" xmlns:p="http://schemas.openxmlformats.org/presentationml/2006/main">
  <p:tag name="THINKCELLSHAPEDONOTDELETE" val="tpDW5R4tN_fVv7M2O7hmavQ"/>
</p:tagLst>
</file>

<file path=ppt/tags/tag13.xml><?xml version="1.0" encoding="utf-8"?>
<p:tagLst xmlns:a="http://schemas.openxmlformats.org/drawingml/2006/main" xmlns:r="http://schemas.openxmlformats.org/officeDocument/2006/relationships" xmlns:p="http://schemas.openxmlformats.org/presentationml/2006/main">
  <p:tag name="ANGLE" val="5"/>
</p:tagLst>
</file>

<file path=ppt/tags/tag130.xml><?xml version="1.0" encoding="utf-8"?>
<p:tagLst xmlns:a="http://schemas.openxmlformats.org/drawingml/2006/main" xmlns:r="http://schemas.openxmlformats.org/officeDocument/2006/relationships" xmlns:p="http://schemas.openxmlformats.org/presentationml/2006/main">
  <p:tag name="THINKCELLSHAPEDONOTDELETE" val="txxIyHE0TTm7GfiUeMcI2Qw"/>
</p:tagLst>
</file>

<file path=ppt/tags/tag131.xml><?xml version="1.0" encoding="utf-8"?>
<p:tagLst xmlns:a="http://schemas.openxmlformats.org/drawingml/2006/main" xmlns:r="http://schemas.openxmlformats.org/officeDocument/2006/relationships" xmlns:p="http://schemas.openxmlformats.org/presentationml/2006/main">
  <p:tag name="THINKCELLSHAPEDONOTDELETE" val="tyXoUzXpI3rsmZoKG1tC38w"/>
</p:tagLst>
</file>

<file path=ppt/tags/tag132.xml><?xml version="1.0" encoding="utf-8"?>
<p:tagLst xmlns:a="http://schemas.openxmlformats.org/drawingml/2006/main" xmlns:r="http://schemas.openxmlformats.org/officeDocument/2006/relationships" xmlns:p="http://schemas.openxmlformats.org/presentationml/2006/main">
  <p:tag name="THINKCELLSHAPEDONOTDELETE" val="tJd9DJ9nH_NS7e9e6q0YkNQ"/>
</p:tagLst>
</file>

<file path=ppt/tags/tag133.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34.xml><?xml version="1.0" encoding="utf-8"?>
<p:tagLst xmlns:a="http://schemas.openxmlformats.org/drawingml/2006/main" xmlns:r="http://schemas.openxmlformats.org/officeDocument/2006/relationships" xmlns:p="http://schemas.openxmlformats.org/presentationml/2006/main">
  <p:tag name="1LEVEL" val="3"/>
  <p:tag name="2LEVEL" val="1.5"/>
  <p:tag name="3LEVEL" val="0.75"/>
  <p:tag name="4LEVEL" val="0.38"/>
  <p:tag name="5LEVEL" val="0.19"/>
</p:tagLst>
</file>

<file path=ppt/tags/tag135.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6.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37.xml><?xml version="1.0" encoding="utf-8"?>
<p:tagLst xmlns:a="http://schemas.openxmlformats.org/drawingml/2006/main" xmlns:r="http://schemas.openxmlformats.org/officeDocument/2006/relationships" xmlns:p="http://schemas.openxmlformats.org/presentationml/2006/main">
  <p:tag name="NAME" val="CustomIcon"/>
</p:tagLst>
</file>

<file path=ppt/tags/tag138.xml><?xml version="1.0" encoding="utf-8"?>
<p:tagLst xmlns:a="http://schemas.openxmlformats.org/drawingml/2006/main" xmlns:r="http://schemas.openxmlformats.org/officeDocument/2006/relationships" xmlns:p="http://schemas.openxmlformats.org/presentationml/2006/main">
  <p:tag name="NAME" val="CustomIcon"/>
</p:tagLst>
</file>

<file path=ppt/tags/tag1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ANGLE" val="4"/>
</p:tagLst>
</file>

<file path=ppt/tags/tag14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1.xml><?xml version="1.0" encoding="utf-8"?>
<p:tagLst xmlns:a="http://schemas.openxmlformats.org/drawingml/2006/main" xmlns:r="http://schemas.openxmlformats.org/officeDocument/2006/relationships" xmlns:p="http://schemas.openxmlformats.org/presentationml/2006/main">
  <p:tag name="SHAPENAME" val="4. Footnote"/>
</p:tagLst>
</file>

<file path=ppt/tags/tag142.xml><?xml version="1.0" encoding="utf-8"?>
<p:tagLst xmlns:a="http://schemas.openxmlformats.org/drawingml/2006/main" xmlns:r="http://schemas.openxmlformats.org/officeDocument/2006/relationships" xmlns:p="http://schemas.openxmlformats.org/presentationml/2006/main">
  <p:tag name="1LEVEL" val="0.1"/>
  <p:tag name="2LEVEL" val="0.05"/>
  <p:tag name="3LEVEL" val="0.03"/>
  <p:tag name="4LEVEL" val="0.01"/>
  <p:tag name="5LEVEL" val="0.01"/>
</p:tagLst>
</file>

<file path=ppt/tags/tag143.xml><?xml version="1.0" encoding="utf-8"?>
<p:tagLst xmlns:a="http://schemas.openxmlformats.org/drawingml/2006/main" xmlns:r="http://schemas.openxmlformats.org/officeDocument/2006/relationships" xmlns:p="http://schemas.openxmlformats.org/presentationml/2006/main">
  <p:tag name="1LEVEL" val="0.1"/>
  <p:tag name="2LEVEL" val="0.05"/>
  <p:tag name="3LEVEL" val="0.03"/>
  <p:tag name="4LEVEL" val="0.01"/>
  <p:tag name="5LEVEL" val="0.01"/>
</p:tagLst>
</file>

<file path=ppt/tags/tag144.xml><?xml version="1.0" encoding="utf-8"?>
<p:tagLst xmlns:a="http://schemas.openxmlformats.org/drawingml/2006/main" xmlns:r="http://schemas.openxmlformats.org/officeDocument/2006/relationships" xmlns:p="http://schemas.openxmlformats.org/presentationml/2006/main">
  <p:tag name="THINKCELLSHAPEDONOTDELETE" val="tISEGYFDGdULJBfsr1728xQ"/>
</p:tagLst>
</file>

<file path=ppt/tags/tag145.xml><?xml version="1.0" encoding="utf-8"?>
<p:tagLst xmlns:a="http://schemas.openxmlformats.org/drawingml/2006/main" xmlns:r="http://schemas.openxmlformats.org/officeDocument/2006/relationships" xmlns:p="http://schemas.openxmlformats.org/presentationml/2006/main">
  <p:tag name="THINKCELLSHAPEDONOTDELETE" val="t2vnJy1yP2mM_PLMUVRAhlg"/>
</p:tagLst>
</file>

<file path=ppt/tags/tag146.xml><?xml version="1.0" encoding="utf-8"?>
<p:tagLst xmlns:a="http://schemas.openxmlformats.org/drawingml/2006/main" xmlns:r="http://schemas.openxmlformats.org/officeDocument/2006/relationships" xmlns:p="http://schemas.openxmlformats.org/presentationml/2006/main">
  <p:tag name="1LEVEL" val="0.1"/>
  <p:tag name="2LEVEL" val="0.05"/>
  <p:tag name="3LEVEL" val="0.03"/>
  <p:tag name="4LEVEL" val="0.01"/>
  <p:tag name="5LEVEL" val="0.01"/>
</p:tagLst>
</file>

<file path=ppt/tags/tag1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49.xml><?xml version="1.0" encoding="utf-8"?>
<p:tagLst xmlns:a="http://schemas.openxmlformats.org/drawingml/2006/main" xmlns:r="http://schemas.openxmlformats.org/officeDocument/2006/relationships" xmlns:p="http://schemas.openxmlformats.org/presentationml/2006/main">
  <p:tag name="NAME" val="CustomIcon"/>
</p:tagLst>
</file>

<file path=ppt/tags/tag15.xml><?xml version="1.0" encoding="utf-8"?>
<p:tagLst xmlns:a="http://schemas.openxmlformats.org/drawingml/2006/main" xmlns:r="http://schemas.openxmlformats.org/officeDocument/2006/relationships" xmlns:p="http://schemas.openxmlformats.org/presentationml/2006/main">
  <p:tag name="ANGLE" val="4"/>
</p:tagLst>
</file>

<file path=ppt/tags/tag150.xml><?xml version="1.0" encoding="utf-8"?>
<p:tagLst xmlns:a="http://schemas.openxmlformats.org/drawingml/2006/main" xmlns:r="http://schemas.openxmlformats.org/officeDocument/2006/relationships" xmlns:p="http://schemas.openxmlformats.org/presentationml/2006/main">
  <p:tag name="NAME" val="LineBasicVerticalDefault"/>
</p:tagLst>
</file>

<file path=ppt/tags/tag151.xml><?xml version="1.0" encoding="utf-8"?>
<p:tagLst xmlns:a="http://schemas.openxmlformats.org/drawingml/2006/main" xmlns:r="http://schemas.openxmlformats.org/officeDocument/2006/relationships" xmlns:p="http://schemas.openxmlformats.org/presentationml/2006/main">
  <p:tag name="SYMBOLNAME" val="Chevron"/>
  <p:tag name="CIRCLESTATUS" val="Blue"/>
  <p:tag name="NAME" val="ChevronBlue"/>
</p:tagLst>
</file>

<file path=ppt/tags/tag152.xml><?xml version="1.0" encoding="utf-8"?>
<p:tagLst xmlns:a="http://schemas.openxmlformats.org/drawingml/2006/main" xmlns:r="http://schemas.openxmlformats.org/officeDocument/2006/relationships" xmlns:p="http://schemas.openxmlformats.org/presentationml/2006/main">
  <p:tag name="NAME" val="CustomIcon"/>
</p:tagLst>
</file>

<file path=ppt/tags/tag153.xml><?xml version="1.0" encoding="utf-8"?>
<p:tagLst xmlns:a="http://schemas.openxmlformats.org/drawingml/2006/main" xmlns:r="http://schemas.openxmlformats.org/officeDocument/2006/relationships" xmlns:p="http://schemas.openxmlformats.org/presentationml/2006/main">
  <p:tag name="NAME" val="CustomIcon"/>
</p:tagLst>
</file>

<file path=ppt/tags/tag154.xml><?xml version="1.0" encoding="utf-8"?>
<p:tagLst xmlns:a="http://schemas.openxmlformats.org/drawingml/2006/main" xmlns:r="http://schemas.openxmlformats.org/officeDocument/2006/relationships" xmlns:p="http://schemas.openxmlformats.org/presentationml/2006/main">
  <p:tag name="NAME" val="CustomIcon"/>
</p:tagLst>
</file>

<file path=ppt/tags/tag155.xml><?xml version="1.0" encoding="utf-8"?>
<p:tagLst xmlns:a="http://schemas.openxmlformats.org/drawingml/2006/main" xmlns:r="http://schemas.openxmlformats.org/officeDocument/2006/relationships" xmlns:p="http://schemas.openxmlformats.org/presentationml/2006/main">
  <p:tag name="NAME" val="CustomIcon"/>
</p:tagLst>
</file>

<file path=ppt/tags/tag156.xml><?xml version="1.0" encoding="utf-8"?>
<p:tagLst xmlns:a="http://schemas.openxmlformats.org/drawingml/2006/main" xmlns:r="http://schemas.openxmlformats.org/officeDocument/2006/relationships" xmlns:p="http://schemas.openxmlformats.org/presentationml/2006/main">
  <p:tag name="NAME" val="CustomIcon"/>
</p:tagLst>
</file>

<file path=ppt/tags/tag157.xml><?xml version="1.0" encoding="utf-8"?>
<p:tagLst xmlns:a="http://schemas.openxmlformats.org/drawingml/2006/main" xmlns:r="http://schemas.openxmlformats.org/officeDocument/2006/relationships" xmlns:p="http://schemas.openxmlformats.org/presentationml/2006/main">
  <p:tag name="NAME" val="CustomIcon"/>
</p:tagLst>
</file>

<file path=ppt/tags/tag158.xml><?xml version="1.0" encoding="utf-8"?>
<p:tagLst xmlns:a="http://schemas.openxmlformats.org/drawingml/2006/main" xmlns:r="http://schemas.openxmlformats.org/officeDocument/2006/relationships" xmlns:p="http://schemas.openxmlformats.org/presentationml/2006/main">
  <p:tag name="NAME" val="CustomIcon"/>
</p:tagLst>
</file>

<file path=ppt/tags/tag159.xml><?xml version="1.0" encoding="utf-8"?>
<p:tagLst xmlns:a="http://schemas.openxmlformats.org/drawingml/2006/main" xmlns:r="http://schemas.openxmlformats.org/officeDocument/2006/relationships" xmlns:p="http://schemas.openxmlformats.org/presentationml/2006/main">
  <p:tag name="NAME" val="CustomIcon"/>
</p:tagLst>
</file>

<file path=ppt/tags/tag16.xml><?xml version="1.0" encoding="utf-8"?>
<p:tagLst xmlns:a="http://schemas.openxmlformats.org/drawingml/2006/main" xmlns:r="http://schemas.openxmlformats.org/officeDocument/2006/relationships" xmlns:p="http://schemas.openxmlformats.org/presentationml/2006/main">
  <p:tag name="ANGLE" val="3"/>
</p:tagLst>
</file>

<file path=ppt/tags/tag1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62.xml><?xml version="1.0" encoding="utf-8"?>
<p:tagLst xmlns:a="http://schemas.openxmlformats.org/drawingml/2006/main" xmlns:r="http://schemas.openxmlformats.org/officeDocument/2006/relationships" xmlns:p="http://schemas.openxmlformats.org/presentationml/2006/main">
  <p:tag name="SHAPENAME" val="4. Footnote"/>
</p:tagLst>
</file>

<file path=ppt/tags/tag163.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64.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65.xml><?xml version="1.0" encoding="utf-8"?>
<p:tagLst xmlns:a="http://schemas.openxmlformats.org/drawingml/2006/main" xmlns:r="http://schemas.openxmlformats.org/officeDocument/2006/relationships" xmlns:p="http://schemas.openxmlformats.org/presentationml/2006/main">
  <p:tag name="NAME" val="CustomIcon"/>
</p:tagLst>
</file>

<file path=ppt/tags/tag166.xml><?xml version="1.0" encoding="utf-8"?>
<p:tagLst xmlns:a="http://schemas.openxmlformats.org/drawingml/2006/main" xmlns:r="http://schemas.openxmlformats.org/officeDocument/2006/relationships" xmlns:p="http://schemas.openxmlformats.org/presentationml/2006/main">
  <p:tag name="NAME" val="CustomIcon"/>
</p:tagLst>
</file>

<file path=ppt/tags/tag167.xml><?xml version="1.0" encoding="utf-8"?>
<p:tagLst xmlns:a="http://schemas.openxmlformats.org/drawingml/2006/main" xmlns:r="http://schemas.openxmlformats.org/officeDocument/2006/relationships" xmlns:p="http://schemas.openxmlformats.org/presentationml/2006/main">
  <p:tag name="NAME" val="CustomIcon"/>
</p:tagLst>
</file>

<file path=ppt/tags/tag168.xml><?xml version="1.0" encoding="utf-8"?>
<p:tagLst xmlns:a="http://schemas.openxmlformats.org/drawingml/2006/main" xmlns:r="http://schemas.openxmlformats.org/officeDocument/2006/relationships" xmlns:p="http://schemas.openxmlformats.org/presentationml/2006/main">
  <p:tag name="NAME" val="CustomIcon"/>
</p:tagLst>
</file>

<file path=ppt/tags/tag169.xml><?xml version="1.0" encoding="utf-8"?>
<p:tagLst xmlns:a="http://schemas.openxmlformats.org/drawingml/2006/main" xmlns:r="http://schemas.openxmlformats.org/officeDocument/2006/relationships" xmlns:p="http://schemas.openxmlformats.org/presentationml/2006/main">
  <p:tag name="NAME" val="LineContentSeparatorDefaultVertical"/>
</p:tagLst>
</file>

<file path=ppt/tags/tag17.xml><?xml version="1.0" encoding="utf-8"?>
<p:tagLst xmlns:a="http://schemas.openxmlformats.org/drawingml/2006/main" xmlns:r="http://schemas.openxmlformats.org/officeDocument/2006/relationships" xmlns:p="http://schemas.openxmlformats.org/presentationml/2006/main">
  <p:tag name="ANGLE" val="3"/>
</p:tagLst>
</file>

<file path=ppt/tags/tag170.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71.xml><?xml version="1.0" encoding="utf-8"?>
<p:tagLst xmlns:a="http://schemas.openxmlformats.org/drawingml/2006/main" xmlns:r="http://schemas.openxmlformats.org/officeDocument/2006/relationships" xmlns:p="http://schemas.openxmlformats.org/presentationml/2006/main">
  <p:tag name="1LEVEL" val="5"/>
  <p:tag name="2LEVEL" val="2.5"/>
  <p:tag name="3LEVEL" val="1.25"/>
  <p:tag name="4LEVEL" val="0.62"/>
  <p:tag name="5LEVEL" val="0.31"/>
</p:tagLst>
</file>

<file path=ppt/tags/tag172.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4.xml><?xml version="1.0" encoding="utf-8"?>
<p:tagLst xmlns:a="http://schemas.openxmlformats.org/drawingml/2006/main" xmlns:r="http://schemas.openxmlformats.org/officeDocument/2006/relationships" xmlns:p="http://schemas.openxmlformats.org/presentationml/2006/main">
  <p:tag name="NAME" val="Flow"/>
</p:tagLst>
</file>

<file path=ppt/tags/tag175.xml><?xml version="1.0" encoding="utf-8"?>
<p:tagLst xmlns:a="http://schemas.openxmlformats.org/drawingml/2006/main" xmlns:r="http://schemas.openxmlformats.org/officeDocument/2006/relationships" xmlns:p="http://schemas.openxmlformats.org/presentationml/2006/main">
  <p:tag name="NAME" val="CustomIcon"/>
</p:tagLst>
</file>

<file path=ppt/tags/tag176.xml><?xml version="1.0" encoding="utf-8"?>
<p:tagLst xmlns:a="http://schemas.openxmlformats.org/drawingml/2006/main" xmlns:r="http://schemas.openxmlformats.org/officeDocument/2006/relationships" xmlns:p="http://schemas.openxmlformats.org/presentationml/2006/main">
  <p:tag name="NAME" val="CustomIcon"/>
</p:tagLst>
</file>

<file path=ppt/tags/tag177.xml><?xml version="1.0" encoding="utf-8"?>
<p:tagLst xmlns:a="http://schemas.openxmlformats.org/drawingml/2006/main" xmlns:r="http://schemas.openxmlformats.org/officeDocument/2006/relationships" xmlns:p="http://schemas.openxmlformats.org/presentationml/2006/main">
  <p:tag name="NAME" val="CustomIcon"/>
</p:tagLst>
</file>

<file path=ppt/tags/tag178.xml><?xml version="1.0" encoding="utf-8"?>
<p:tagLst xmlns:a="http://schemas.openxmlformats.org/drawingml/2006/main" xmlns:r="http://schemas.openxmlformats.org/officeDocument/2006/relationships" xmlns:p="http://schemas.openxmlformats.org/presentationml/2006/main">
  <p:tag name="SHAPENAME" val="4. Footnote"/>
</p:tagLst>
</file>

<file path=ppt/tags/tag179.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xml><?xml version="1.0" encoding="utf-8"?>
<p:tagLst xmlns:a="http://schemas.openxmlformats.org/drawingml/2006/main" xmlns:r="http://schemas.openxmlformats.org/officeDocument/2006/relationships" xmlns:p="http://schemas.openxmlformats.org/presentationml/2006/main">
  <p:tag name="ANGLE" val="2"/>
</p:tagLst>
</file>

<file path=ppt/tags/tag180.xml><?xml version="1.0" encoding="utf-8"?>
<p:tagLst xmlns:a="http://schemas.openxmlformats.org/drawingml/2006/main" xmlns:r="http://schemas.openxmlformats.org/officeDocument/2006/relationships" xmlns:p="http://schemas.openxmlformats.org/presentationml/2006/main">
  <p:tag name="NAME" val="LineBasicDefault"/>
</p:tagLst>
</file>

<file path=ppt/tags/tag181.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82.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83.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84.xml><?xml version="1.0" encoding="utf-8"?>
<p:tagLst xmlns:a="http://schemas.openxmlformats.org/drawingml/2006/main" xmlns:r="http://schemas.openxmlformats.org/officeDocument/2006/relationships" xmlns:p="http://schemas.openxmlformats.org/presentationml/2006/main">
  <p:tag name="1LEVEL" val="0"/>
  <p:tag name="2LEVEL" val="0"/>
  <p:tag name="3LEVEL" val="0"/>
  <p:tag name="4LEVEL" val="0"/>
  <p:tag name="5LEVEL" val="0"/>
</p:tagLst>
</file>

<file path=ppt/tags/tag185.xml><?xml version="1.0" encoding="utf-8"?>
<p:tagLst xmlns:a="http://schemas.openxmlformats.org/drawingml/2006/main" xmlns:r="http://schemas.openxmlformats.org/officeDocument/2006/relationships" xmlns:p="http://schemas.openxmlformats.org/presentationml/2006/main">
  <p:tag name="NAME" val="SingleBoatShape"/>
</p:tagLst>
</file>

<file path=ppt/tags/tag186.xml><?xml version="1.0" encoding="utf-8"?>
<p:tagLst xmlns:a="http://schemas.openxmlformats.org/drawingml/2006/main" xmlns:r="http://schemas.openxmlformats.org/officeDocument/2006/relationships" xmlns:p="http://schemas.openxmlformats.org/presentationml/2006/main">
  <p:tag name="NAME" val="SingleBoatText"/>
  <p:tag name="1LEVEL" val="1"/>
  <p:tag name="2LEVEL" val="0.5"/>
  <p:tag name="3LEVEL" val="0.25"/>
  <p:tag name="4LEVEL" val="0.12"/>
  <p:tag name="5LEVEL" val="0.06"/>
</p:tagLst>
</file>

<file path=ppt/tags/tag1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8.xml><?xml version="1.0" encoding="utf-8"?>
<p:tagLst xmlns:a="http://schemas.openxmlformats.org/drawingml/2006/main" xmlns:r="http://schemas.openxmlformats.org/officeDocument/2006/relationships" xmlns:p="http://schemas.openxmlformats.org/presentationml/2006/main">
  <p:tag name="1LEVEL" val="1"/>
  <p:tag name="2LEVEL" val="0.5"/>
  <p:tag name="3LEVEL" val="0.25"/>
  <p:tag name="4LEVEL" val="0.12"/>
  <p:tag name="5LEVEL" val="0.06"/>
</p:tagLst>
</file>

<file path=ppt/tags/tag18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xml><?xml version="1.0" encoding="utf-8"?>
<p:tagLst xmlns:a="http://schemas.openxmlformats.org/drawingml/2006/main" xmlns:r="http://schemas.openxmlformats.org/officeDocument/2006/relationships" xmlns:p="http://schemas.openxmlformats.org/presentationml/2006/main">
  <p:tag name="ANGLE" val="2"/>
</p:tagLst>
</file>

<file path=ppt/tags/tag190.xml><?xml version="1.0" encoding="utf-8"?>
<p:tagLst xmlns:a="http://schemas.openxmlformats.org/drawingml/2006/main" xmlns:r="http://schemas.openxmlformats.org/officeDocument/2006/relationships" xmlns:p="http://schemas.openxmlformats.org/presentationml/2006/main">
  <p:tag name="NAME" val="CustomIcon"/>
</p:tagLst>
</file>

<file path=ppt/tags/tag191.xml><?xml version="1.0" encoding="utf-8"?>
<p:tagLst xmlns:a="http://schemas.openxmlformats.org/drawingml/2006/main" xmlns:r="http://schemas.openxmlformats.org/officeDocument/2006/relationships" xmlns:p="http://schemas.openxmlformats.org/presentationml/2006/main">
  <p:tag name="NAME" val="CustomIcon"/>
</p:tagLst>
</file>

<file path=ppt/tags/tag192.xml><?xml version="1.0" encoding="utf-8"?>
<p:tagLst xmlns:a="http://schemas.openxmlformats.org/drawingml/2006/main" xmlns:r="http://schemas.openxmlformats.org/officeDocument/2006/relationships" xmlns:p="http://schemas.openxmlformats.org/presentationml/2006/main">
  <p:tag name="NAME" val="CustomIcon"/>
</p:tagLst>
</file>

<file path=ppt/tags/tag193.xml><?xml version="1.0" encoding="utf-8"?>
<p:tagLst xmlns:a="http://schemas.openxmlformats.org/drawingml/2006/main" xmlns:r="http://schemas.openxmlformats.org/officeDocument/2006/relationships" xmlns:p="http://schemas.openxmlformats.org/presentationml/2006/main">
  <p:tag name="NAME" val="CustomIcon"/>
</p:tagLst>
</file>

<file path=ppt/tags/tag194.xml><?xml version="1.0" encoding="utf-8"?>
<p:tagLst xmlns:a="http://schemas.openxmlformats.org/drawingml/2006/main" xmlns:r="http://schemas.openxmlformats.org/officeDocument/2006/relationships" xmlns:p="http://schemas.openxmlformats.org/presentationml/2006/main">
  <p:tag name="NAME" val="CustomIcon"/>
</p:tagLst>
</file>

<file path=ppt/tags/tag1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1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ANGLE" val="1"/>
</p:tagLst>
</file>

<file path=ppt/tags/tag200.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203.xml><?xml version="1.0" encoding="utf-8"?>
<p:tagLst xmlns:a="http://schemas.openxmlformats.org/drawingml/2006/main" xmlns:r="http://schemas.openxmlformats.org/officeDocument/2006/relationships" xmlns:p="http://schemas.openxmlformats.org/presentationml/2006/main">
  <p:tag name="MTTABLE" val="HTitleDiv"/>
  <p:tag name="MTNUMBER" val="0,902414066205925"/>
</p:tagLst>
</file>

<file path=ppt/tags/tag204.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5"/>
  <p:tag name="WIDTH" val="425"/>
  <p:tag name="HEIGHT" val="19.38748"/>
  <p:tag name="TOP" val="110"/>
</p:tagLst>
</file>

<file path=ppt/tags/tag205.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06.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07.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08.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09.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1.xml><?xml version="1.0" encoding="utf-8"?>
<p:tagLst xmlns:a="http://schemas.openxmlformats.org/drawingml/2006/main" xmlns:r="http://schemas.openxmlformats.org/officeDocument/2006/relationships" xmlns:p="http://schemas.openxmlformats.org/presentationml/2006/main">
  <p:tag name="ANGLE" val="1"/>
</p:tagLst>
</file>

<file path=ppt/tags/tag210.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11.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HEIGHT" val="19.38748"/>
  <p:tag name="TOP" val="110"/>
</p:tagLst>
</file>

<file path=ppt/tags/tag212.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139.3875"/>
  <p:tag name="HEIGHT" val="25.07653"/>
</p:tagLst>
</file>

<file path=ppt/tags/tag213.xml><?xml version="1.0" encoding="utf-8"?>
<p:tagLst xmlns:a="http://schemas.openxmlformats.org/drawingml/2006/main" xmlns:r="http://schemas.openxmlformats.org/officeDocument/2006/relationships" xmlns:p="http://schemas.openxmlformats.org/presentationml/2006/main">
  <p:tag name="NAME" val="CustomIcon"/>
</p:tagLst>
</file>

<file path=ppt/tags/tag214.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209.5406"/>
  <p:tag name="HEIGHT" val="25.07653"/>
</p:tagLst>
</file>

<file path=ppt/tags/tag215.xml><?xml version="1.0" encoding="utf-8"?>
<p:tagLst xmlns:a="http://schemas.openxmlformats.org/drawingml/2006/main" xmlns:r="http://schemas.openxmlformats.org/officeDocument/2006/relationships" xmlns:p="http://schemas.openxmlformats.org/presentationml/2006/main">
  <p:tag name="NAME" val="CustomIcon"/>
</p:tagLst>
</file>

<file path=ppt/tags/tag216.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244.6171"/>
  <p:tag name="HEIGHT" val="25.07653"/>
</p:tagLst>
</file>

<file path=ppt/tags/tag217.xml><?xml version="1.0" encoding="utf-8"?>
<p:tagLst xmlns:a="http://schemas.openxmlformats.org/drawingml/2006/main" xmlns:r="http://schemas.openxmlformats.org/officeDocument/2006/relationships" xmlns:p="http://schemas.openxmlformats.org/presentationml/2006/main">
  <p:tag name="NAME" val="CustomIcon"/>
</p:tagLst>
</file>

<file path=ppt/tags/tag218.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279.6936"/>
  <p:tag name="HEIGHT" val="25.07653"/>
</p:tagLst>
</file>

<file path=ppt/tags/tag219.xml><?xml version="1.0" encoding="utf-8"?>
<p:tagLst xmlns:a="http://schemas.openxmlformats.org/drawingml/2006/main" xmlns:r="http://schemas.openxmlformats.org/officeDocument/2006/relationships" xmlns:p="http://schemas.openxmlformats.org/presentationml/2006/main">
  <p:tag name="NAME" val="CustomIcon"/>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0.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314.7702"/>
  <p:tag name="HEIGHT" val="25.07653"/>
</p:tagLst>
</file>

<file path=ppt/tags/tag221.xml><?xml version="1.0" encoding="utf-8"?>
<p:tagLst xmlns:a="http://schemas.openxmlformats.org/drawingml/2006/main" xmlns:r="http://schemas.openxmlformats.org/officeDocument/2006/relationships" xmlns:p="http://schemas.openxmlformats.org/presentationml/2006/main">
  <p:tag name="NAME" val="CustomIcon"/>
</p:tagLst>
</file>

<file path=ppt/tags/tag222.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349.8467"/>
  <p:tag name="HEIGHT" val="25.07653"/>
</p:tagLst>
</file>

<file path=ppt/tags/tag223.xml><?xml version="1.0" encoding="utf-8"?>
<p:tagLst xmlns:a="http://schemas.openxmlformats.org/drawingml/2006/main" xmlns:r="http://schemas.openxmlformats.org/officeDocument/2006/relationships" xmlns:p="http://schemas.openxmlformats.org/presentationml/2006/main">
  <p:tag name="NAME" val="CustomIcon"/>
</p:tagLst>
</file>

<file path=ppt/tags/tag224.xml><?xml version="1.0" encoding="utf-8"?>
<p:tagLst xmlns:a="http://schemas.openxmlformats.org/drawingml/2006/main" xmlns:r="http://schemas.openxmlformats.org/officeDocument/2006/relationships" xmlns:p="http://schemas.openxmlformats.org/presentationml/2006/main">
  <p:tag name="MTTABLE" val="Cell"/>
  <p:tag name="MTNUMBER" val="0,902414066205925"/>
  <p:tag name="LEFT" val="490"/>
  <p:tag name="WIDTH" val="425"/>
  <p:tag name="TOP" val="384.9232"/>
  <p:tag name="HEIGHT" val="25.07653"/>
</p:tagLst>
</file>

<file path=ppt/tags/tag225.xml><?xml version="1.0" encoding="utf-8"?>
<p:tagLst xmlns:a="http://schemas.openxmlformats.org/drawingml/2006/main" xmlns:r="http://schemas.openxmlformats.org/officeDocument/2006/relationships" xmlns:p="http://schemas.openxmlformats.org/presentationml/2006/main">
  <p:tag name="NAME" val="CustomIcon"/>
</p:tagLst>
</file>

<file path=ppt/tags/tag2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7.xml><?xml version="1.0" encoding="utf-8"?>
<p:tagLst xmlns:a="http://schemas.openxmlformats.org/drawingml/2006/main" xmlns:r="http://schemas.openxmlformats.org/officeDocument/2006/relationships" xmlns:p="http://schemas.openxmlformats.org/presentationml/2006/main">
  <p:tag name="NAME" val="CustomIcon"/>
</p:tagLst>
</file>

<file path=ppt/tags/tag228.xml><?xml version="1.0" encoding="utf-8"?>
<p:tagLst xmlns:a="http://schemas.openxmlformats.org/drawingml/2006/main" xmlns:r="http://schemas.openxmlformats.org/officeDocument/2006/relationships" xmlns:p="http://schemas.openxmlformats.org/presentationml/2006/main">
  <p:tag name="NAME" val="CustomIcon"/>
</p:tagLst>
</file>

<file path=ppt/tags/tag229.xml><?xml version="1.0" encoding="utf-8"?>
<p:tagLst xmlns:a="http://schemas.openxmlformats.org/drawingml/2006/main" xmlns:r="http://schemas.openxmlformats.org/officeDocument/2006/relationships" xmlns:p="http://schemas.openxmlformats.org/presentationml/2006/main">
  <p:tag name="NAME" val="CustomIcon"/>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Wz9_f.d6YGbJCbK0.Pg2_A"/>
</p:tagLst>
</file>

<file path=ppt/tags/tag230.xml><?xml version="1.0" encoding="utf-8"?>
<p:tagLst xmlns:a="http://schemas.openxmlformats.org/drawingml/2006/main" xmlns:r="http://schemas.openxmlformats.org/officeDocument/2006/relationships" xmlns:p="http://schemas.openxmlformats.org/presentationml/2006/main">
  <p:tag name="MTTABLE" val="HDiv"/>
  <p:tag name="MTNUMBER" val="0,902414066205925"/>
</p:tagLst>
</file>

<file path=ppt/tags/tag2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SHAPENAME" val="Documenttype"/>
</p:tagLst>
</file>

<file path=ppt/tags/tag25.xml><?xml version="1.0" encoding="utf-8"?>
<p:tagLst xmlns:a="http://schemas.openxmlformats.org/drawingml/2006/main" xmlns:r="http://schemas.openxmlformats.org/officeDocument/2006/relationships" xmlns:p="http://schemas.openxmlformats.org/presentationml/2006/main">
  <p:tag name="SHAPENAME" val="Subtitle"/>
</p:tagLst>
</file>

<file path=ppt/tags/tag26.xml><?xml version="1.0" encoding="utf-8"?>
<p:tagLst xmlns:a="http://schemas.openxmlformats.org/drawingml/2006/main" xmlns:r="http://schemas.openxmlformats.org/officeDocument/2006/relationships" xmlns:p="http://schemas.openxmlformats.org/presentationml/2006/main">
  <p:tag name="SHAPENAME" val="Titl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4.oZbb0sXNdu8BCibsgsUw"/>
</p:tagLst>
</file>

<file path=ppt/tags/tag29.xml><?xml version="1.0" encoding="utf-8"?>
<p:tagLst xmlns:a="http://schemas.openxmlformats.org/drawingml/2006/main" xmlns:r="http://schemas.openxmlformats.org/officeDocument/2006/relationships" xmlns:p="http://schemas.openxmlformats.org/presentationml/2006/main">
  <p:tag name="SHAPENAME" val="3. Subtitl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xcgoWEzLgA0_64VDvMxGGg"/>
</p:tagLst>
</file>

<file path=ppt/tags/tag30.xml><?xml version="1.0" encoding="utf-8"?>
<p:tagLst xmlns:a="http://schemas.openxmlformats.org/drawingml/2006/main" xmlns:r="http://schemas.openxmlformats.org/officeDocument/2006/relationships" xmlns:p="http://schemas.openxmlformats.org/presentationml/2006/main">
  <p:tag name="SHAPENAME" val="5. Source"/>
</p:tagLst>
</file>

<file path=ppt/tags/tag3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3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rZ96ctUUqJsGDCugslwBCg"/>
</p:tagLst>
</file>

<file path=ppt/tags/tag36.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3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38.xml><?xml version="1.0" encoding="utf-8"?>
<p:tagLst xmlns:a="http://schemas.openxmlformats.org/drawingml/2006/main" xmlns:r="http://schemas.openxmlformats.org/officeDocument/2006/relationships" xmlns:p="http://schemas.openxmlformats.org/presentationml/2006/main">
  <p:tag name="SHAPENAME" val="5. Source"/>
</p:tagLst>
</file>

<file path=ppt/tags/tag39.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xml><?xml version="1.0" encoding="utf-8"?>
<p:tagLst xmlns:a="http://schemas.openxmlformats.org/drawingml/2006/main" xmlns:r="http://schemas.openxmlformats.org/officeDocument/2006/relationships" xmlns:p="http://schemas.openxmlformats.org/presentationml/2006/main">
  <p:tag name="SHAPENAME" val="4. Footno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AvhTnprpZIIVVQCOTQtpLw"/>
</p:tagLst>
</file>

<file path=ppt/tags/tag42.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3.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44.xml><?xml version="1.0" encoding="utf-8"?>
<p:tagLst xmlns:a="http://schemas.openxmlformats.org/drawingml/2006/main" xmlns:r="http://schemas.openxmlformats.org/officeDocument/2006/relationships" xmlns:p="http://schemas.openxmlformats.org/presentationml/2006/main">
  <p:tag name="SHAPENAME" val="5. Source"/>
</p:tagLst>
</file>

<file path=ppt/tags/tag45.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Vvs3CU0mhZ0iF9VK3Gc_gQ"/>
</p:tagLst>
</file>

<file path=ppt/tags/tag48.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49.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0.xml><?xml version="1.0" encoding="utf-8"?>
<p:tagLst xmlns:a="http://schemas.openxmlformats.org/drawingml/2006/main" xmlns:r="http://schemas.openxmlformats.org/officeDocument/2006/relationships" xmlns:p="http://schemas.openxmlformats.org/presentationml/2006/main">
  <p:tag name="SHAPENAME" val="5. Source"/>
</p:tagLst>
</file>

<file path=ppt/tags/tag51.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NrcAbB4u0quRffFN3bn3Xw"/>
</p:tagLst>
</file>

<file path=ppt/tags/tag54.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55.xml><?xml version="1.0" encoding="utf-8"?>
<p:tagLst xmlns:a="http://schemas.openxmlformats.org/drawingml/2006/main" xmlns:r="http://schemas.openxmlformats.org/officeDocument/2006/relationships" xmlns:p="http://schemas.openxmlformats.org/presentationml/2006/main">
  <p:tag name="SHAPENAME" val="3. Subtitle"/>
</p:tagLst>
</file>

<file path=ppt/tags/tag56.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57.xml><?xml version="1.0" encoding="utf-8"?>
<p:tagLst xmlns:a="http://schemas.openxmlformats.org/drawingml/2006/main" xmlns:r="http://schemas.openxmlformats.org/officeDocument/2006/relationships" xmlns:p="http://schemas.openxmlformats.org/presentationml/2006/main">
  <p:tag name="SHAPENAME" val="5. Source"/>
</p:tagLst>
</file>

<file path=ppt/tags/tag5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NAME" val="ACET"/>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YG_9mniplMrafceMpP.Qwg"/>
</p:tagLst>
</file>

<file path=ppt/tags/tag61.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62.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63.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64.xml><?xml version="1.0" encoding="utf-8"?>
<p:tagLst xmlns:a="http://schemas.openxmlformats.org/drawingml/2006/main" xmlns:r="http://schemas.openxmlformats.org/officeDocument/2006/relationships" xmlns:p="http://schemas.openxmlformats.org/presentationml/2006/main">
  <p:tag name="SHAPENAME" val="3. Subtitle"/>
</p:tagLst>
</file>

<file path=ppt/tags/tag65.xml><?xml version="1.0" encoding="utf-8"?>
<p:tagLst xmlns:a="http://schemas.openxmlformats.org/drawingml/2006/main" xmlns:r="http://schemas.openxmlformats.org/officeDocument/2006/relationships" xmlns:p="http://schemas.openxmlformats.org/presentationml/2006/main">
  <p:tag name="SHAPENAME" val="5. Source"/>
</p:tagLst>
</file>

<file path=ppt/tags/tag66.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bEQ8aI7AKzsdxigcAG3ZA"/>
</p:tagLst>
</file>

<file path=ppt/tags/tag69.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xml><?xml version="1.0" encoding="utf-8"?>
<p:tagLst xmlns:a="http://schemas.openxmlformats.org/drawingml/2006/main" xmlns:r="http://schemas.openxmlformats.org/officeDocument/2006/relationships" xmlns:p="http://schemas.openxmlformats.org/presentationml/2006/main">
  <p:tag name="NAME" val="Moon"/>
</p:tagLst>
</file>

<file path=ppt/tags/tag70.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1.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72.xml><?xml version="1.0" encoding="utf-8"?>
<p:tagLst xmlns:a="http://schemas.openxmlformats.org/drawingml/2006/main" xmlns:r="http://schemas.openxmlformats.org/officeDocument/2006/relationships" xmlns:p="http://schemas.openxmlformats.org/presentationml/2006/main">
  <p:tag name="SHAPENAME" val="3. Subtitle"/>
</p:tagLst>
</file>

<file path=ppt/tags/tag73.xml><?xml version="1.0" encoding="utf-8"?>
<p:tagLst xmlns:a="http://schemas.openxmlformats.org/drawingml/2006/main" xmlns:r="http://schemas.openxmlformats.org/officeDocument/2006/relationships" xmlns:p="http://schemas.openxmlformats.org/presentationml/2006/main">
  <p:tag name="SHAPENAME" val="5. Source"/>
</p:tagLst>
</file>

<file path=ppt/tags/tag74.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BLvs1S2qnQw1aA01IUaglg"/>
</p:tagLst>
</file>

<file path=ppt/tags/tag77.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78.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79.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xml><?xml version="1.0" encoding="utf-8"?>
<p:tagLst xmlns:a="http://schemas.openxmlformats.org/drawingml/2006/main" xmlns:r="http://schemas.openxmlformats.org/officeDocument/2006/relationships" xmlns:p="http://schemas.openxmlformats.org/presentationml/2006/main">
  <p:tag name="NAME" val="Moon"/>
</p:tagLst>
</file>

<file path=ppt/tags/tag80.xml><?xml version="1.0" encoding="utf-8"?>
<p:tagLst xmlns:a="http://schemas.openxmlformats.org/drawingml/2006/main" xmlns:r="http://schemas.openxmlformats.org/officeDocument/2006/relationships" xmlns:p="http://schemas.openxmlformats.org/presentationml/2006/main">
  <p:tag name="SHAPENAME" val="3. Subtitle"/>
</p:tagLst>
</file>

<file path=ppt/tags/tag81.xml><?xml version="1.0" encoding="utf-8"?>
<p:tagLst xmlns:a="http://schemas.openxmlformats.org/drawingml/2006/main" xmlns:r="http://schemas.openxmlformats.org/officeDocument/2006/relationships" xmlns:p="http://schemas.openxmlformats.org/presentationml/2006/main">
  <p:tag name="SHAPENAME" val="5. Source"/>
</p:tagLst>
</file>

<file path=ppt/tags/tag82.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qUyDlDqWonv3hoAx.p9Rsw"/>
</p:tagLst>
</file>

<file path=ppt/tags/tag8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86.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87.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88.xml><?xml version="1.0" encoding="utf-8"?>
<p:tagLst xmlns:a="http://schemas.openxmlformats.org/drawingml/2006/main" xmlns:r="http://schemas.openxmlformats.org/officeDocument/2006/relationships" xmlns:p="http://schemas.openxmlformats.org/presentationml/2006/main">
  <p:tag name="SHAPENAME" val="3. Subtitle"/>
</p:tagLst>
</file>

<file path=ppt/tags/tag89.xml><?xml version="1.0" encoding="utf-8"?>
<p:tagLst xmlns:a="http://schemas.openxmlformats.org/drawingml/2006/main" xmlns:r="http://schemas.openxmlformats.org/officeDocument/2006/relationships" xmlns:p="http://schemas.openxmlformats.org/presentationml/2006/main">
  <p:tag name="SHAPENAME" val="5. Source"/>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ags/tag90.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o9xgrPArEB1mEiMOhB5KGA"/>
</p:tagLst>
</file>

<file path=ppt/tags/tag93.xml><?xml version="1.0" encoding="utf-8"?>
<p:tagLst xmlns:a="http://schemas.openxmlformats.org/drawingml/2006/main" xmlns:r="http://schemas.openxmlformats.org/officeDocument/2006/relationships" xmlns:p="http://schemas.openxmlformats.org/presentationml/2006/main">
  <p:tag name="SHAPENAME" val="RectangleLight"/>
</p:tagLst>
</file>

<file path=ppt/tags/tag94.xml><?xml version="1.0" encoding="utf-8"?>
<p:tagLst xmlns:a="http://schemas.openxmlformats.org/drawingml/2006/main" xmlns:r="http://schemas.openxmlformats.org/officeDocument/2006/relationships" xmlns:p="http://schemas.openxmlformats.org/presentationml/2006/main">
  <p:tag name="SHAPENAME" val="Slide Number"/>
</p:tagLst>
</file>

<file path=ppt/tags/tag95.xml><?xml version="1.0" encoding="utf-8"?>
<p:tagLst xmlns:a="http://schemas.openxmlformats.org/drawingml/2006/main" xmlns:r="http://schemas.openxmlformats.org/officeDocument/2006/relationships" xmlns:p="http://schemas.openxmlformats.org/presentationml/2006/main">
  <p:tag name="SHAPENAME" val="2. Slide Title"/>
</p:tagLst>
</file>

<file path=ppt/tags/tag96.xml><?xml version="1.0" encoding="utf-8"?>
<p:tagLst xmlns:a="http://schemas.openxmlformats.org/drawingml/2006/main" xmlns:r="http://schemas.openxmlformats.org/officeDocument/2006/relationships" xmlns:p="http://schemas.openxmlformats.org/presentationml/2006/main">
  <p:tag name="SHAPENAME" val="3. Subtitle"/>
</p:tagLst>
</file>

<file path=ppt/tags/tag97.xml><?xml version="1.0" encoding="utf-8"?>
<p:tagLst xmlns:a="http://schemas.openxmlformats.org/drawingml/2006/main" xmlns:r="http://schemas.openxmlformats.org/officeDocument/2006/relationships" xmlns:p="http://schemas.openxmlformats.org/presentationml/2006/main">
  <p:tag name="SHAPENAME" val="5. Source"/>
</p:tagLst>
</file>

<file path=ppt/tags/tag98.xml><?xml version="1.0" encoding="utf-8"?>
<p:tagLst xmlns:a="http://schemas.openxmlformats.org/drawingml/2006/main" xmlns:r="http://schemas.openxmlformats.org/officeDocument/2006/relationships" xmlns:p="http://schemas.openxmlformats.org/presentationml/2006/main">
  <p:tag name="SHAPENAME" val="1. On-page tracker"/>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2_White">
  <a:themeElements>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fontScheme name="Custom">
      <a:majorFont>
        <a:latin typeface="Arial"/>
        <a:ea typeface=""/>
        <a:cs typeface=""/>
      </a:majorFont>
      <a:minorFont>
        <a:latin typeface="Arial"/>
        <a:ea typeface=""/>
        <a:cs typeface=""/>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w="6350" cap="sq">
          <a:noFill/>
          <a:miter lim="800000"/>
        </a:ln>
      </a:spPr>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defPPr algn="ctr">
          <a:spcBef>
            <a:spcPts val="300"/>
          </a:spcBef>
          <a:spcAft>
            <a:spcPts val="300"/>
          </a:spcAft>
          <a:defRPr sz="1600" dirty="0" err="1">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6350" cap="flat">
          <a:solidFill>
            <a:schemeClr val="tx1"/>
          </a:solidFill>
          <a:miter lim="800000"/>
          <a:tailEnd type="none"/>
        </a:ln>
      </a:spPr>
      <a:bodyPr/>
      <a:lstStyle/>
      <a:style>
        <a:lnRef idx="1">
          <a:schemeClr val="accent1"/>
        </a:lnRef>
        <a:fillRef idx="0">
          <a:schemeClr val="accent1"/>
        </a:fillRef>
        <a:effectRef idx="0">
          <a:schemeClr val="accent1"/>
        </a:effectRef>
        <a:fontRef idx="minor">
          <a:schemeClr val="tx1"/>
        </a:fontRef>
      </a:style>
    </a:lnDef>
    <a:txDef>
      <a:spPr>
        <a:ln w="6350">
          <a:noFill/>
          <a:miter lim="800000"/>
        </a:ln>
      </a:spPr>
      <a:bodyPr vert="horz" wrap="square" lIns="0" tIns="0" rIns="0" bIns="0" rtlCol="0">
        <a:noAutofit/>
      </a:bodyPr>
      <a:lstStyle>
        <a:defPPr algn="l">
          <a:spcBef>
            <a:spcPts val="300"/>
          </a:spcBef>
          <a:spcAft>
            <a:spcPts val="300"/>
          </a:spcAft>
          <a:buNone/>
          <a:defRPr sz="1600" dirty="0" smtClean="0"/>
        </a:defPPr>
      </a:lstStyle>
    </a:txDef>
  </a:objectDefaults>
  <a:extraClrSchemeLst>
    <a:extraClrScheme>
      <a:clrScheme name="Scheme1">
        <a:dk1>
          <a:srgbClr val="000000"/>
        </a:dk1>
        <a:lt1>
          <a:srgbClr val="FFFFFF"/>
        </a:lt1>
        <a:dk2>
          <a:srgbClr val="FFFFFF"/>
        </a:dk2>
        <a:lt2>
          <a:srgbClr val="FFFFFF"/>
        </a:lt2>
        <a:accent1>
          <a:srgbClr val="15853A"/>
        </a:accent1>
        <a:accent2>
          <a:srgbClr val="054F35"/>
        </a:accent2>
        <a:accent3>
          <a:srgbClr val="42CA69"/>
        </a:accent3>
        <a:accent4>
          <a:srgbClr val="B4A267"/>
        </a:accent4>
        <a:accent5>
          <a:srgbClr val="9F2525"/>
        </a:accent5>
        <a:accent6>
          <a:srgbClr val="DDD4B9"/>
        </a:accent6>
        <a:hlink>
          <a:srgbClr val="0000FF"/>
        </a:hlink>
        <a:folHlink>
          <a:srgbClr val="800080"/>
        </a:folHlink>
      </a:clrScheme>
    </a:extraClrScheme>
  </a:extraClrSchemeLst>
  <a:custClrLst>
    <a:custClr name="Dark Gray">
      <a:srgbClr val="4D4D4D"/>
    </a:custClr>
    <a:custClr name="Mid Gray">
      <a:srgbClr val="7F7F7F"/>
    </a:custClr>
    <a:custClr name="Light Gray">
      <a:srgbClr val="B3B3B3"/>
    </a:custClr>
    <a:custClr name="Super Light Gray">
      <a:srgbClr val="D0D0D0"/>
    </a:custClr>
    <a:custClr name="Pale Gray">
      <a:srgbClr val="E6E6E6"/>
    </a:custClr>
    <a:custClr name="Custom Color6">
      <a:srgbClr val="32323A"/>
    </a:custClr>
    <a:custClr name="Custom Color7">
      <a:srgbClr val="7A7A7A"/>
    </a:custClr>
    <a:custClr name="Custom Color8">
      <a:srgbClr val="545454"/>
    </a:custClr>
    <a:custClr name="Custom Color9">
      <a:srgbClr val="ADADAD"/>
    </a:custClr>
    <a:custClr name="Custom Color10">
      <a:srgbClr val="E7E7E7"/>
    </a:custClr>
    <a:custClr name="Custom Color11">
      <a:srgbClr val="087A51"/>
    </a:custClr>
    <a:custClr name="Custom Color12">
      <a:srgbClr val="289145"/>
    </a:custClr>
    <a:custClr name="Custom Color13">
      <a:srgbClr val="119A48"/>
    </a:custClr>
    <a:custClr name="Custom Color14">
      <a:srgbClr val="810016"/>
    </a:custClr>
    <a:custClr name="Custom Color15">
      <a:srgbClr val="9F2525"/>
    </a:custClr>
    <a:custClr name="Custom Color16">
      <a:srgbClr val="911C39"/>
    </a:custClr>
    <a:custClr name="Custom Color17">
      <a:srgbClr val="993045"/>
    </a:custClr>
    <a:custClr name="Custom Color18">
      <a:srgbClr val="C2A264"/>
    </a:custClr>
    <a:custClr name="Custom Color19">
      <a:srgbClr val="C3A366"/>
    </a:custClr>
    <a:custClr name="Custom Color20">
      <a:srgbClr val="00A99D"/>
    </a:custClr>
    <a:custClr name="Custom Color21">
      <a:srgbClr val="FFFFFF"/>
    </a:custClr>
    <a:custClr name="Custom Color22">
      <a:srgbClr val="000000"/>
    </a:custClr>
  </a:custClrLst>
  <a:extLst>
    <a:ext uri="{05A4C25C-085E-4340-85A3-A5531E510DB2}">
      <thm15:themeFamily xmlns:thm15="http://schemas.microsoft.com/office/thememl/2012/main" name="6803CG_CF_16x9_ENG_V1.potx" id="{2661F32D-E633-465C-9E90-4323A413FD55}" vid="{8FBBDCC4-CEA5-425D-98C5-135FD4FA0FC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Theme1</Template>
  <TotalTime>493</TotalTime>
  <Words>2419</Words>
  <Application>Microsoft Office PowerPoint</Application>
  <PresentationFormat>Widescreen</PresentationFormat>
  <Paragraphs>251</Paragraphs>
  <Slides>14</Slides>
  <Notes>7</Notes>
  <HiddenSlides>0</HiddenSlides>
  <MMClips>0</MMClips>
  <ScaleCrop>false</ScaleCrop>
  <HeadingPairs>
    <vt:vector size="8" baseType="variant">
      <vt:variant>
        <vt:lpstr>Fonts Used</vt:lpstr>
      </vt:variant>
      <vt:variant>
        <vt:i4>6</vt:i4>
      </vt:variant>
      <vt:variant>
        <vt:lpstr>Theme</vt:lpstr>
      </vt:variant>
      <vt:variant>
        <vt:i4>1</vt:i4>
      </vt:variant>
      <vt:variant>
        <vt:lpstr>Embedded OLE Servers</vt:lpstr>
      </vt:variant>
      <vt:variant>
        <vt:i4>1</vt:i4>
      </vt:variant>
      <vt:variant>
        <vt:lpstr>Slide Titles</vt:lpstr>
      </vt:variant>
      <vt:variant>
        <vt:i4>14</vt:i4>
      </vt:variant>
    </vt:vector>
  </HeadingPairs>
  <TitlesOfParts>
    <vt:vector size="22" baseType="lpstr">
      <vt:lpstr>Arial</vt:lpstr>
      <vt:lpstr>Calibri</vt:lpstr>
      <vt:lpstr>Roboto</vt:lpstr>
      <vt:lpstr>Segoe UI</vt:lpstr>
      <vt:lpstr>Symbol</vt:lpstr>
      <vt:lpstr>Wingdings</vt:lpstr>
      <vt:lpstr>2_White</vt:lpstr>
      <vt:lpstr>think-cell Slide</vt:lpstr>
      <vt:lpstr>Regional conference on Vaccine manufacturing in Africa</vt:lpstr>
      <vt:lpstr>Meeting agenda</vt:lpstr>
      <vt:lpstr>Pharmaceutical manufacturing in Africa is still nascent</vt:lpstr>
      <vt:lpstr>The AU has set a goal to ensure 60% of the vaccines administered in Africa by 2040 are produced on the continent</vt:lpstr>
      <vt:lpstr>Health product manufacturing and innovation provides a sizeable opportunity on the African continent </vt:lpstr>
      <vt:lpstr>PAVM is on a multi-stage journey to realize the AU’s new public health order, with the current focus being Vx strategy implementation</vt:lpstr>
      <vt:lpstr>AU and Africa CDC have set a target to manufacture 60% of total vaccines by 2040</vt:lpstr>
      <vt:lpstr>The PAVM taskforce defined 8 bold programs to support the vaccine manufacturing ecosystem and continental strategy</vt:lpstr>
      <vt:lpstr>Over the course of 2021-2022, PAVM has played a strong role in driving stakeholder engagement, and ecosystem convening and coordination</vt:lpstr>
      <vt:lpstr>… this progress has continued into 2023, with PAVM hosting and participating in engagements with stakeholders</vt:lpstr>
      <vt:lpstr>We have a lot to celebrate, as we see shifts cross the broader vaccine ecosystem </vt:lpstr>
      <vt:lpstr>In 2023, PAVM will focus on continued momentum and practical action</vt:lpstr>
      <vt:lpstr>Civil Society plays a critical role in strengthening vaccine manufacturing on the African continent</vt:lpstr>
      <vt:lpstr>Driving the agenda for increased local vaccine manufacturing together with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Guidance and recommendations on the development of proposed new International legal Instrument on Pandemic Preparedness and Response</dc:title>
  <dc:creator>Noah Elias</dc:creator>
  <cp:lastModifiedBy>Abdulkharim Muhumuza</cp:lastModifiedBy>
  <cp:revision>763</cp:revision>
  <cp:lastPrinted>2023-05-10T09:08:47Z</cp:lastPrinted>
  <dcterms:created xsi:type="dcterms:W3CDTF">2021-10-12T13:31:19Z</dcterms:created>
  <dcterms:modified xsi:type="dcterms:W3CDTF">2023-06-13T08:11:50Z</dcterms:modified>
</cp:coreProperties>
</file>